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8"/>
  </p:notesMasterIdLst>
  <p:handoutMasterIdLst>
    <p:handoutMasterId r:id="rId79"/>
  </p:handoutMasterIdLst>
  <p:sldIdLst>
    <p:sldId id="1353" r:id="rId5"/>
    <p:sldId id="1354" r:id="rId6"/>
    <p:sldId id="1380" r:id="rId7"/>
    <p:sldId id="1461" r:id="rId8"/>
    <p:sldId id="1462" r:id="rId9"/>
    <p:sldId id="1433" r:id="rId10"/>
    <p:sldId id="1435" r:id="rId11"/>
    <p:sldId id="1584" r:id="rId12"/>
    <p:sldId id="1384" r:id="rId13"/>
    <p:sldId id="1582" r:id="rId14"/>
    <p:sldId id="1583" r:id="rId15"/>
    <p:sldId id="1480" r:id="rId16"/>
    <p:sldId id="1529" r:id="rId17"/>
    <p:sldId id="1530" r:id="rId18"/>
    <p:sldId id="1531" r:id="rId19"/>
    <p:sldId id="1532" r:id="rId20"/>
    <p:sldId id="1533" r:id="rId21"/>
    <p:sldId id="1574" r:id="rId22"/>
    <p:sldId id="1579" r:id="rId23"/>
    <p:sldId id="1472" r:id="rId24"/>
    <p:sldId id="1585" r:id="rId25"/>
    <p:sldId id="1586" r:id="rId26"/>
    <p:sldId id="1587" r:id="rId27"/>
    <p:sldId id="1589" r:id="rId28"/>
    <p:sldId id="1590" r:id="rId29"/>
    <p:sldId id="1588" r:id="rId30"/>
    <p:sldId id="1581" r:id="rId31"/>
    <p:sldId id="1524" r:id="rId32"/>
    <p:sldId id="1525" r:id="rId33"/>
    <p:sldId id="1526" r:id="rId34"/>
    <p:sldId id="1527" r:id="rId35"/>
    <p:sldId id="1528" r:id="rId36"/>
    <p:sldId id="1577" r:id="rId37"/>
    <p:sldId id="1580" r:id="rId38"/>
    <p:sldId id="1471" r:id="rId39"/>
    <p:sldId id="1575" r:id="rId40"/>
    <p:sldId id="1523" r:id="rId41"/>
    <p:sldId id="1563" r:id="rId42"/>
    <p:sldId id="1535" r:id="rId43"/>
    <p:sldId id="1474" r:id="rId44"/>
    <p:sldId id="1537" r:id="rId45"/>
    <p:sldId id="1538" r:id="rId46"/>
    <p:sldId id="1539" r:id="rId47"/>
    <p:sldId id="1540" r:id="rId48"/>
    <p:sldId id="1536" r:id="rId49"/>
    <p:sldId id="1476" r:id="rId50"/>
    <p:sldId id="1483" r:id="rId51"/>
    <p:sldId id="1514" r:id="rId52"/>
    <p:sldId id="1360" r:id="rId53"/>
    <p:sldId id="1591" r:id="rId54"/>
    <p:sldId id="1464" r:id="rId55"/>
    <p:sldId id="1592" r:id="rId56"/>
    <p:sldId id="1612" r:id="rId57"/>
    <p:sldId id="1487" r:id="rId58"/>
    <p:sldId id="1542" r:id="rId59"/>
    <p:sldId id="1593" r:id="rId60"/>
    <p:sldId id="1594" r:id="rId61"/>
    <p:sldId id="1595" r:id="rId62"/>
    <p:sldId id="1596" r:id="rId63"/>
    <p:sldId id="1597" r:id="rId64"/>
    <p:sldId id="1598" r:id="rId65"/>
    <p:sldId id="1599" r:id="rId66"/>
    <p:sldId id="1600" r:id="rId67"/>
    <p:sldId id="1601" r:id="rId68"/>
    <p:sldId id="1602" r:id="rId69"/>
    <p:sldId id="1603" r:id="rId70"/>
    <p:sldId id="1604" r:id="rId71"/>
    <p:sldId id="1605" r:id="rId72"/>
    <p:sldId id="1607" r:id="rId73"/>
    <p:sldId id="1606" r:id="rId74"/>
    <p:sldId id="1609" r:id="rId75"/>
    <p:sldId id="1608" r:id="rId76"/>
    <p:sldId id="1610" r:id="rId77"/>
  </p:sldIdLst>
  <p:sldSz cx="6858000" cy="9144000" type="screen4x3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il Riches" initials="GR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25" autoAdjust="0"/>
    <p:restoredTop sz="93822" autoAdjust="0"/>
  </p:normalViewPr>
  <p:slideViewPr>
    <p:cSldViewPr>
      <p:cViewPr varScale="1">
        <p:scale>
          <a:sx n="81" d="100"/>
          <a:sy n="81" d="100"/>
        </p:scale>
        <p:origin x="1256" y="17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92825896762908"/>
          <c:y val="5.0925925925925923E-2"/>
          <c:w val="0.77451618547681533"/>
          <c:h val="0.572206911636045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A7-4A03-89E4-45C5567FD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698864"/>
        <c:axId val="409696368"/>
      </c:barChart>
      <c:catAx>
        <c:axId val="409698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2000" b="1" dirty="0"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Rank</a:t>
                </a:r>
                <a:r>
                  <a:rPr lang="en-AU" sz="2000" b="1" baseline="0" dirty="0"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 Abundance</a:t>
                </a:r>
                <a:endParaRPr lang="en-AU" sz="2000" b="1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endParaRPr>
              </a:p>
            </c:rich>
          </c:tx>
          <c:layout>
            <c:manualLayout>
              <c:xMode val="edge"/>
              <c:yMode val="edge"/>
              <c:x val="0.38414938408042287"/>
              <c:y val="0.865217899990835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409696368"/>
        <c:crosses val="autoZero"/>
        <c:auto val="1"/>
        <c:lblAlgn val="ctr"/>
        <c:lblOffset val="100"/>
        <c:noMultiLvlLbl val="0"/>
      </c:catAx>
      <c:valAx>
        <c:axId val="409696368"/>
        <c:scaling>
          <c:orientation val="minMax"/>
          <c:max val="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2000" b="1" dirty="0"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Abundance</a:t>
                </a:r>
              </a:p>
            </c:rich>
          </c:tx>
          <c:layout>
            <c:manualLayout>
              <c:xMode val="edge"/>
              <c:yMode val="edge"/>
              <c:x val="4.2075544259674996E-2"/>
              <c:y val="0.158971348193386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409698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41676718321397"/>
          <c:y val="4.1548630783758263E-2"/>
          <c:w val="0.79217248748359448"/>
          <c:h val="0.6366193036068791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Sheet1!$A$1:$A$5</c:f>
              <c:numCache>
                <c:formatCode>General</c:formatCode>
                <c:ptCount val="5"/>
                <c:pt idx="0">
                  <c:v>13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7A-455D-98F7-9095D5EA53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324592"/>
        <c:axId val="131324176"/>
      </c:barChart>
      <c:catAx>
        <c:axId val="131324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2000" b="1" dirty="0"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Rank Abundance</a:t>
                </a:r>
              </a:p>
            </c:rich>
          </c:tx>
          <c:layout>
            <c:manualLayout>
              <c:xMode val="edge"/>
              <c:yMode val="edge"/>
              <c:x val="0.36845850609444836"/>
              <c:y val="0.919077871021080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31324176"/>
        <c:crosses val="autoZero"/>
        <c:auto val="1"/>
        <c:lblAlgn val="ctr"/>
        <c:lblOffset val="100"/>
        <c:noMultiLvlLbl val="0"/>
      </c:catAx>
      <c:valAx>
        <c:axId val="1313241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2000" b="1" dirty="0"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Abundance</a:t>
                </a:r>
              </a:p>
            </c:rich>
          </c:tx>
          <c:layout>
            <c:manualLayout>
              <c:xMode val="edge"/>
              <c:yMode val="edge"/>
              <c:x val="0"/>
              <c:y val="0.243220885626669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313245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5FC57E-96E3-42AA-93BE-339DEBB4E6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86AC33-6AC7-4D09-AA3E-C34866501A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BCD5F-1EBD-4B74-ACAF-E50868CDA894}" type="datetimeFigureOut">
              <a:rPr lang="en-AU" smtClean="0"/>
              <a:t>30/6/2024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438CFB-34A5-47D3-A98C-DC961AE525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C12523-1471-4BFB-B445-E08227BD87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EBC42-FCF8-42BF-83B7-D44B58198D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626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406" cy="501257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148" y="0"/>
            <a:ext cx="2985406" cy="501257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B311833B-65A7-4B04-9E13-7DEB37ED3333}" type="datetimeFigureOut">
              <a:rPr lang="en-AU" smtClean="0"/>
              <a:pPr/>
              <a:t>30/6/2024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33588" y="749300"/>
            <a:ext cx="282098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532"/>
            <a:ext cx="5510530" cy="4508101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5854"/>
            <a:ext cx="2985406" cy="501257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148" y="9515854"/>
            <a:ext cx="2985406" cy="501257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E17E4790-4B88-4B3E-89CD-9E8426F404C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1764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30/6/2024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30/6/2024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30/6/2024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30/6/2024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30/6/2024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30/6/2024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30/6/2024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30/6/2024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30/6/2024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30/6/2024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30/6/2024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BBCE7-22BB-4C35-B64C-521946A1A25E}" type="datetimeFigureOut">
              <a:rPr lang="en-AU" smtClean="0"/>
              <a:pPr/>
              <a:t>30/6/2024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510999" y="20158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Measuring Biodiversity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EE8860-B25A-4553-BBD0-2680608E1A87}"/>
              </a:ext>
            </a:extLst>
          </p:cNvPr>
          <p:cNvSpPr txBox="1"/>
          <p:nvPr/>
        </p:nvSpPr>
        <p:spPr>
          <a:xfrm>
            <a:off x="673514" y="1691680"/>
            <a:ext cx="5784879" cy="7725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Species Richness </a:t>
            </a:r>
          </a:p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and </a:t>
            </a:r>
          </a:p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Species Evenness</a:t>
            </a:r>
            <a:endParaRPr lang="en-AU" sz="6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0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3A325F-EB50-4B33-BBC4-C1231EF907A6}"/>
              </a:ext>
            </a:extLst>
          </p:cNvPr>
          <p:cNvSpPr txBox="1"/>
          <p:nvPr/>
        </p:nvSpPr>
        <p:spPr>
          <a:xfrm>
            <a:off x="581167" y="1970179"/>
            <a:ext cx="578487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If there are 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lots of different species……</a:t>
            </a:r>
            <a:endParaRPr lang="en-AU" sz="9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2AA618-72F1-40C3-87E9-25090B8930A2}"/>
              </a:ext>
            </a:extLst>
          </p:cNvPr>
          <p:cNvSpPr/>
          <p:nvPr/>
        </p:nvSpPr>
        <p:spPr>
          <a:xfrm>
            <a:off x="1057810" y="6222071"/>
            <a:ext cx="4815917" cy="1806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Introduction to data quality - Data Science Central">
            <a:extLst>
              <a:ext uri="{FF2B5EF4-FFF2-40B4-BE49-F238E27FC236}">
                <a16:creationId xmlns:a16="http://schemas.microsoft.com/office/drawing/2014/main" id="{E048A506-050F-4ACA-B13D-68FE2858A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084" y="6267672"/>
            <a:ext cx="1710011" cy="171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8CF1CCD-CFCD-4363-9891-1EA4B6B1DD30}"/>
              </a:ext>
            </a:extLst>
          </p:cNvPr>
          <p:cNvSpPr txBox="1"/>
          <p:nvPr/>
        </p:nvSpPr>
        <p:spPr>
          <a:xfrm>
            <a:off x="1253998" y="6697064"/>
            <a:ext cx="2683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COUNT</a:t>
            </a:r>
          </a:p>
        </p:txBody>
      </p:sp>
    </p:spTree>
    <p:extLst>
      <p:ext uri="{BB962C8B-B14F-4D97-AF65-F5344CB8AC3E}">
        <p14:creationId xmlns:p14="http://schemas.microsoft.com/office/powerpoint/2010/main" val="1709033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3A325F-EB50-4B33-BBC4-C1231EF907A6}"/>
              </a:ext>
            </a:extLst>
          </p:cNvPr>
          <p:cNvSpPr txBox="1"/>
          <p:nvPr/>
        </p:nvSpPr>
        <p:spPr>
          <a:xfrm>
            <a:off x="594273" y="1677495"/>
            <a:ext cx="578487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….the ecosystem is healthy </a:t>
            </a:r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itchFamily="2" charset="2"/>
              </a:rPr>
              <a:t></a:t>
            </a:r>
            <a:endParaRPr lang="en-AU" sz="9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2AA618-72F1-40C3-87E9-25090B8930A2}"/>
              </a:ext>
            </a:extLst>
          </p:cNvPr>
          <p:cNvSpPr/>
          <p:nvPr/>
        </p:nvSpPr>
        <p:spPr>
          <a:xfrm>
            <a:off x="1057810" y="6222071"/>
            <a:ext cx="4815917" cy="1806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Introduction to data quality - Data Science Central">
            <a:extLst>
              <a:ext uri="{FF2B5EF4-FFF2-40B4-BE49-F238E27FC236}">
                <a16:creationId xmlns:a16="http://schemas.microsoft.com/office/drawing/2014/main" id="{E048A506-050F-4ACA-B13D-68FE2858A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084" y="6267672"/>
            <a:ext cx="1710011" cy="171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8CF1CCD-CFCD-4363-9891-1EA4B6B1DD30}"/>
              </a:ext>
            </a:extLst>
          </p:cNvPr>
          <p:cNvSpPr txBox="1"/>
          <p:nvPr/>
        </p:nvSpPr>
        <p:spPr>
          <a:xfrm>
            <a:off x="1253998" y="6697064"/>
            <a:ext cx="2683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COUNT</a:t>
            </a:r>
          </a:p>
        </p:txBody>
      </p:sp>
    </p:spTree>
    <p:extLst>
      <p:ext uri="{BB962C8B-B14F-4D97-AF65-F5344CB8AC3E}">
        <p14:creationId xmlns:p14="http://schemas.microsoft.com/office/powerpoint/2010/main" val="2656334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1FA9E-90F4-405E-8546-90AAB6689698}"/>
              </a:ext>
            </a:extLst>
          </p:cNvPr>
          <p:cNvSpPr/>
          <p:nvPr/>
        </p:nvSpPr>
        <p:spPr>
          <a:xfrm>
            <a:off x="852950" y="1343723"/>
            <a:ext cx="5225637" cy="71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Fish Drawing Stock Photos And Images - 123RF">
            <a:extLst>
              <a:ext uri="{FF2B5EF4-FFF2-40B4-BE49-F238E27FC236}">
                <a16:creationId xmlns:a16="http://schemas.microsoft.com/office/drawing/2014/main" id="{F215EBF5-8021-40FB-8875-B784FCE8D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024312" y="151372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C822D696-44A8-4973-A1C5-86B60D79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5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85071C8-1A46-452F-9ECC-B3A9A95F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9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sh Drawing Stock Photos And Images - 123RF">
            <a:extLst>
              <a:ext uri="{FF2B5EF4-FFF2-40B4-BE49-F238E27FC236}">
                <a16:creationId xmlns:a16="http://schemas.microsoft.com/office/drawing/2014/main" id="{7154A07E-F797-496F-B717-DA375E528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50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ish Drawing Stock Photos And Images - 123RF">
            <a:extLst>
              <a:ext uri="{FF2B5EF4-FFF2-40B4-BE49-F238E27FC236}">
                <a16:creationId xmlns:a16="http://schemas.microsoft.com/office/drawing/2014/main" id="{B81A7823-32E6-4C35-B351-2AC8A8092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4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sh Drawing Stock Photos And Images - 123RF">
            <a:extLst>
              <a:ext uri="{FF2B5EF4-FFF2-40B4-BE49-F238E27FC236}">
                <a16:creationId xmlns:a16="http://schemas.microsoft.com/office/drawing/2014/main" id="{8696E0A1-89A6-4A8F-9678-109249809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60" y="6111314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ish Drawing Stock Photos And Images - 123RF">
            <a:extLst>
              <a:ext uri="{FF2B5EF4-FFF2-40B4-BE49-F238E27FC236}">
                <a16:creationId xmlns:a16="http://schemas.microsoft.com/office/drawing/2014/main" id="{CFE12CD5-64F9-46E2-9F42-E55F468D7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4" y="7411956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DFBC57C0-A663-4081-8DD5-9BA11A830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 flipH="1">
            <a:off x="1203199" y="6446701"/>
            <a:ext cx="1619031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1A186D77-309B-4A1D-A683-77DD975E2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1283635" y="7497309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ish Drawing Stock Photos And Images - 123RF">
            <a:extLst>
              <a:ext uri="{FF2B5EF4-FFF2-40B4-BE49-F238E27FC236}">
                <a16:creationId xmlns:a16="http://schemas.microsoft.com/office/drawing/2014/main" id="{E9569CE1-1688-477E-9D5B-F9457208A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3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ish Drawing Stock Photos And Images - 123RF">
            <a:extLst>
              <a:ext uri="{FF2B5EF4-FFF2-40B4-BE49-F238E27FC236}">
                <a16:creationId xmlns:a16="http://schemas.microsoft.com/office/drawing/2014/main" id="{23D6DFD4-7DD6-4467-864E-AD71BF3F7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6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ish Drawing Stock Photos And Images - 123RF">
            <a:extLst>
              <a:ext uri="{FF2B5EF4-FFF2-40B4-BE49-F238E27FC236}">
                <a16:creationId xmlns:a16="http://schemas.microsoft.com/office/drawing/2014/main" id="{5AC5AD0C-6971-4597-8E6E-C36603E91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2834686" y="7240774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Fish Drawing Stock Photos And Images - 123RF">
            <a:extLst>
              <a:ext uri="{FF2B5EF4-FFF2-40B4-BE49-F238E27FC236}">
                <a16:creationId xmlns:a16="http://schemas.microsoft.com/office/drawing/2014/main" id="{BADF64E6-05AF-481C-84DA-D01B38F57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3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sh Drawing Stock Photos And Images - 123RF">
            <a:extLst>
              <a:ext uri="{FF2B5EF4-FFF2-40B4-BE49-F238E27FC236}">
                <a16:creationId xmlns:a16="http://schemas.microsoft.com/office/drawing/2014/main" id="{90E82848-4869-4C6E-9835-5469F2844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6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ish Drawing Stock Photos And Images - 123RF">
            <a:extLst>
              <a:ext uri="{FF2B5EF4-FFF2-40B4-BE49-F238E27FC236}">
                <a16:creationId xmlns:a16="http://schemas.microsoft.com/office/drawing/2014/main" id="{83550F50-E7AE-4E93-B4EA-557F1D5FF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10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288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1FA9E-90F4-405E-8546-90AAB6689698}"/>
              </a:ext>
            </a:extLst>
          </p:cNvPr>
          <p:cNvSpPr/>
          <p:nvPr/>
        </p:nvSpPr>
        <p:spPr>
          <a:xfrm>
            <a:off x="852950" y="1343723"/>
            <a:ext cx="5225637" cy="71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Fish Drawing Stock Photos And Images - 123RF">
            <a:extLst>
              <a:ext uri="{FF2B5EF4-FFF2-40B4-BE49-F238E27FC236}">
                <a16:creationId xmlns:a16="http://schemas.microsoft.com/office/drawing/2014/main" id="{F215EBF5-8021-40FB-8875-B784FCE8D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024312" y="151372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C822D696-44A8-4973-A1C5-86B60D79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5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85071C8-1A46-452F-9ECC-B3A9A95F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9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sh Drawing Stock Photos And Images - 123RF">
            <a:extLst>
              <a:ext uri="{FF2B5EF4-FFF2-40B4-BE49-F238E27FC236}">
                <a16:creationId xmlns:a16="http://schemas.microsoft.com/office/drawing/2014/main" id="{7154A07E-F797-496F-B717-DA375E528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50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ish Drawing Stock Photos And Images - 123RF">
            <a:extLst>
              <a:ext uri="{FF2B5EF4-FFF2-40B4-BE49-F238E27FC236}">
                <a16:creationId xmlns:a16="http://schemas.microsoft.com/office/drawing/2014/main" id="{B81A7823-32E6-4C35-B351-2AC8A8092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4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sh Drawing Stock Photos And Images - 123RF">
            <a:extLst>
              <a:ext uri="{FF2B5EF4-FFF2-40B4-BE49-F238E27FC236}">
                <a16:creationId xmlns:a16="http://schemas.microsoft.com/office/drawing/2014/main" id="{8696E0A1-89A6-4A8F-9678-109249809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60" y="6111314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ish Drawing Stock Photos And Images - 123RF">
            <a:extLst>
              <a:ext uri="{FF2B5EF4-FFF2-40B4-BE49-F238E27FC236}">
                <a16:creationId xmlns:a16="http://schemas.microsoft.com/office/drawing/2014/main" id="{CFE12CD5-64F9-46E2-9F42-E55F468D7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4" y="7411956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DFBC57C0-A663-4081-8DD5-9BA11A830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 flipH="1">
            <a:off x="1203199" y="6446701"/>
            <a:ext cx="1619031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1A186D77-309B-4A1D-A683-77DD975E2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1283635" y="7497309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ish Drawing Stock Photos And Images - 123RF">
            <a:extLst>
              <a:ext uri="{FF2B5EF4-FFF2-40B4-BE49-F238E27FC236}">
                <a16:creationId xmlns:a16="http://schemas.microsoft.com/office/drawing/2014/main" id="{E9569CE1-1688-477E-9D5B-F9457208A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3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ish Drawing Stock Photos And Images - 123RF">
            <a:extLst>
              <a:ext uri="{FF2B5EF4-FFF2-40B4-BE49-F238E27FC236}">
                <a16:creationId xmlns:a16="http://schemas.microsoft.com/office/drawing/2014/main" id="{23D6DFD4-7DD6-4467-864E-AD71BF3F7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6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ish Drawing Stock Photos And Images - 123RF">
            <a:extLst>
              <a:ext uri="{FF2B5EF4-FFF2-40B4-BE49-F238E27FC236}">
                <a16:creationId xmlns:a16="http://schemas.microsoft.com/office/drawing/2014/main" id="{5AC5AD0C-6971-4597-8E6E-C36603E91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2834686" y="7240774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Fish Drawing Stock Photos And Images - 123RF">
            <a:extLst>
              <a:ext uri="{FF2B5EF4-FFF2-40B4-BE49-F238E27FC236}">
                <a16:creationId xmlns:a16="http://schemas.microsoft.com/office/drawing/2014/main" id="{BADF64E6-05AF-481C-84DA-D01B38F57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3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sh Drawing Stock Photos And Images - 123RF">
            <a:extLst>
              <a:ext uri="{FF2B5EF4-FFF2-40B4-BE49-F238E27FC236}">
                <a16:creationId xmlns:a16="http://schemas.microsoft.com/office/drawing/2014/main" id="{90E82848-4869-4C6E-9835-5469F2844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6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ish Drawing Stock Photos And Images - 123RF">
            <a:extLst>
              <a:ext uri="{FF2B5EF4-FFF2-40B4-BE49-F238E27FC236}">
                <a16:creationId xmlns:a16="http://schemas.microsoft.com/office/drawing/2014/main" id="{83550F50-E7AE-4E93-B4EA-557F1D5FF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10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Fish Drawing Stock Photos And Images - 123RF">
            <a:extLst>
              <a:ext uri="{FF2B5EF4-FFF2-40B4-BE49-F238E27FC236}">
                <a16:creationId xmlns:a16="http://schemas.microsoft.com/office/drawing/2014/main" id="{DB511846-C23D-46A4-B2AA-D90DFBDA3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8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Fish Drawing Stock Photos And Images - 123RF">
            <a:extLst>
              <a:ext uri="{FF2B5EF4-FFF2-40B4-BE49-F238E27FC236}">
                <a16:creationId xmlns:a16="http://schemas.microsoft.com/office/drawing/2014/main" id="{49564D9A-BF84-4D7C-9791-DCE3BC0B2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5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Fish Drawing Stock Photos And Images - 123RF">
            <a:extLst>
              <a:ext uri="{FF2B5EF4-FFF2-40B4-BE49-F238E27FC236}">
                <a16:creationId xmlns:a16="http://schemas.microsoft.com/office/drawing/2014/main" id="{BDD2595E-4B2C-4604-BA12-DF34EDEC2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4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sh Drawing Stock Photos And Images - 123RF">
            <a:extLst>
              <a:ext uri="{FF2B5EF4-FFF2-40B4-BE49-F238E27FC236}">
                <a16:creationId xmlns:a16="http://schemas.microsoft.com/office/drawing/2014/main" id="{0FAE011C-02D8-4D1C-AD77-8B1B0A6C5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9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Fish Drawing Stock Photos And Images - 123RF">
            <a:extLst>
              <a:ext uri="{FF2B5EF4-FFF2-40B4-BE49-F238E27FC236}">
                <a16:creationId xmlns:a16="http://schemas.microsoft.com/office/drawing/2014/main" id="{0CAAB33F-9F5D-49C8-9186-6953BB904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3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Fish Drawing Stock Photos And Images - 123RF">
            <a:extLst>
              <a:ext uri="{FF2B5EF4-FFF2-40B4-BE49-F238E27FC236}">
                <a16:creationId xmlns:a16="http://schemas.microsoft.com/office/drawing/2014/main" id="{7D4DF039-724A-415F-A200-CAB08D985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2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Fish Drawing Stock Photos And Images - 123RF">
            <a:extLst>
              <a:ext uri="{FF2B5EF4-FFF2-40B4-BE49-F238E27FC236}">
                <a16:creationId xmlns:a16="http://schemas.microsoft.com/office/drawing/2014/main" id="{12EEA9AA-3438-469C-A9D3-6164F38B8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5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Fish Drawing Stock Photos And Images - 123RF">
            <a:extLst>
              <a:ext uri="{FF2B5EF4-FFF2-40B4-BE49-F238E27FC236}">
                <a16:creationId xmlns:a16="http://schemas.microsoft.com/office/drawing/2014/main" id="{F85D7780-8BDA-44A5-AACA-2F8A79C7C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2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Fish Drawing Stock Photos And Images - 123RF">
            <a:extLst>
              <a:ext uri="{FF2B5EF4-FFF2-40B4-BE49-F238E27FC236}">
                <a16:creationId xmlns:a16="http://schemas.microsoft.com/office/drawing/2014/main" id="{95D2A823-C34C-4E1D-B693-A6CC58DD1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9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ish Drawing Stock Photos And Images - 123RF">
            <a:extLst>
              <a:ext uri="{FF2B5EF4-FFF2-40B4-BE49-F238E27FC236}">
                <a16:creationId xmlns:a16="http://schemas.microsoft.com/office/drawing/2014/main" id="{B358942A-A8A8-4DAD-83A5-373011C44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7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Fish Drawing Stock Photos And Images - 123RF">
            <a:extLst>
              <a:ext uri="{FF2B5EF4-FFF2-40B4-BE49-F238E27FC236}">
                <a16:creationId xmlns:a16="http://schemas.microsoft.com/office/drawing/2014/main" id="{C70EDA8D-56AB-4A60-8A91-04B98A1F7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4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ish Drawing Stock Photos And Images - 123RF">
            <a:extLst>
              <a:ext uri="{FF2B5EF4-FFF2-40B4-BE49-F238E27FC236}">
                <a16:creationId xmlns:a16="http://schemas.microsoft.com/office/drawing/2014/main" id="{6AEC7F11-CB08-4A81-BE4B-15E7C6BCE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59" y="6111313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ish Drawing Stock Photos And Images - 123RF">
            <a:extLst>
              <a:ext uri="{FF2B5EF4-FFF2-40B4-BE49-F238E27FC236}">
                <a16:creationId xmlns:a16="http://schemas.microsoft.com/office/drawing/2014/main" id="{A8C74FC6-12E1-4AAC-A8D2-7B31C2552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3" y="7411955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Fish Drawing Stock Photos And Images - 123RF">
            <a:extLst>
              <a:ext uri="{FF2B5EF4-FFF2-40B4-BE49-F238E27FC236}">
                <a16:creationId xmlns:a16="http://schemas.microsoft.com/office/drawing/2014/main" id="{9326AEA5-6634-4617-8D1F-091587C3A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3" y="3420541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Fish Drawing Stock Photos And Images - 123RF">
            <a:extLst>
              <a:ext uri="{FF2B5EF4-FFF2-40B4-BE49-F238E27FC236}">
                <a16:creationId xmlns:a16="http://schemas.microsoft.com/office/drawing/2014/main" id="{8867F794-2EAE-46BF-BF29-BD59DFF65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8" y="2834783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Fish Drawing Stock Photos And Images - 123RF">
            <a:extLst>
              <a:ext uri="{FF2B5EF4-FFF2-40B4-BE49-F238E27FC236}">
                <a16:creationId xmlns:a16="http://schemas.microsoft.com/office/drawing/2014/main" id="{969D6F95-6267-4CEB-86EF-5BF44E8C1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2" y="4579975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Fish Drawing Stock Photos And Images - 123RF">
            <a:extLst>
              <a:ext uri="{FF2B5EF4-FFF2-40B4-BE49-F238E27FC236}">
                <a16:creationId xmlns:a16="http://schemas.microsoft.com/office/drawing/2014/main" id="{88EEE44E-8D89-43F6-B291-388A922FA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1" y="4111910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Fish Drawing Stock Photos And Images - 123RF">
            <a:extLst>
              <a:ext uri="{FF2B5EF4-FFF2-40B4-BE49-F238E27FC236}">
                <a16:creationId xmlns:a16="http://schemas.microsoft.com/office/drawing/2014/main" id="{5A6F9CCE-BF39-4FCE-A2CB-79433726A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4" y="5141604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Fish Drawing Stock Photos And Images - 123RF">
            <a:extLst>
              <a:ext uri="{FF2B5EF4-FFF2-40B4-BE49-F238E27FC236}">
                <a16:creationId xmlns:a16="http://schemas.microsoft.com/office/drawing/2014/main" id="{5D665197-AD56-430D-86D8-BC5AE3085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1" y="3143259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Fish Drawing Stock Photos And Images - 123RF">
            <a:extLst>
              <a:ext uri="{FF2B5EF4-FFF2-40B4-BE49-F238E27FC236}">
                <a16:creationId xmlns:a16="http://schemas.microsoft.com/office/drawing/2014/main" id="{871FBB54-A0FA-4B92-96EB-3A4FC3900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6" y="1808557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Fish Drawing Stock Photos And Images - 123RF">
            <a:extLst>
              <a:ext uri="{FF2B5EF4-FFF2-40B4-BE49-F238E27FC236}">
                <a16:creationId xmlns:a16="http://schemas.microsoft.com/office/drawing/2014/main" id="{46C58CD9-F3BF-4138-BD65-49A49D716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3" y="162354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ish Drawing Stock Photos And Images - 123RF">
            <a:extLst>
              <a:ext uri="{FF2B5EF4-FFF2-40B4-BE49-F238E27FC236}">
                <a16:creationId xmlns:a16="http://schemas.microsoft.com/office/drawing/2014/main" id="{4A03881C-8D4C-4C8F-946A-BDD7AFD20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8" y="5685990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815247C-F6AC-47CC-A8CD-4FC161548706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16EF2FE-1F06-45C9-B8CD-F66275C06134}"/>
              </a:ext>
            </a:extLst>
          </p:cNvPr>
          <p:cNvSpPr txBox="1"/>
          <p:nvPr/>
        </p:nvSpPr>
        <p:spPr>
          <a:xfrm>
            <a:off x="5399470" y="1613861"/>
            <a:ext cx="7620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latin typeface="Arial Narrow" panose="020B0606020202030204" pitchFamily="34" charset="0"/>
              </a:rPr>
              <a:t>1</a:t>
            </a:r>
          </a:p>
          <a:p>
            <a:endParaRPr lang="en-AU" sz="6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210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1FA9E-90F4-405E-8546-90AAB6689698}"/>
              </a:ext>
            </a:extLst>
          </p:cNvPr>
          <p:cNvSpPr/>
          <p:nvPr/>
        </p:nvSpPr>
        <p:spPr>
          <a:xfrm>
            <a:off x="852950" y="1343723"/>
            <a:ext cx="5225637" cy="71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Fish Drawing Stock Photos And Images - 123RF">
            <a:extLst>
              <a:ext uri="{FF2B5EF4-FFF2-40B4-BE49-F238E27FC236}">
                <a16:creationId xmlns:a16="http://schemas.microsoft.com/office/drawing/2014/main" id="{F215EBF5-8021-40FB-8875-B784FCE8D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024312" y="151372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C822D696-44A8-4973-A1C5-86B60D79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5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85071C8-1A46-452F-9ECC-B3A9A95F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9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sh Drawing Stock Photos And Images - 123RF">
            <a:extLst>
              <a:ext uri="{FF2B5EF4-FFF2-40B4-BE49-F238E27FC236}">
                <a16:creationId xmlns:a16="http://schemas.microsoft.com/office/drawing/2014/main" id="{7154A07E-F797-496F-B717-DA375E528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50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ish Drawing Stock Photos And Images - 123RF">
            <a:extLst>
              <a:ext uri="{FF2B5EF4-FFF2-40B4-BE49-F238E27FC236}">
                <a16:creationId xmlns:a16="http://schemas.microsoft.com/office/drawing/2014/main" id="{B81A7823-32E6-4C35-B351-2AC8A8092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4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sh Drawing Stock Photos And Images - 123RF">
            <a:extLst>
              <a:ext uri="{FF2B5EF4-FFF2-40B4-BE49-F238E27FC236}">
                <a16:creationId xmlns:a16="http://schemas.microsoft.com/office/drawing/2014/main" id="{8696E0A1-89A6-4A8F-9678-109249809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60" y="6111314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ish Drawing Stock Photos And Images - 123RF">
            <a:extLst>
              <a:ext uri="{FF2B5EF4-FFF2-40B4-BE49-F238E27FC236}">
                <a16:creationId xmlns:a16="http://schemas.microsoft.com/office/drawing/2014/main" id="{CFE12CD5-64F9-46E2-9F42-E55F468D7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4" y="7411956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DFBC57C0-A663-4081-8DD5-9BA11A830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 flipH="1">
            <a:off x="1203199" y="6446701"/>
            <a:ext cx="1619031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1A186D77-309B-4A1D-A683-77DD975E2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1283635" y="7497309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ish Drawing Stock Photos And Images - 123RF">
            <a:extLst>
              <a:ext uri="{FF2B5EF4-FFF2-40B4-BE49-F238E27FC236}">
                <a16:creationId xmlns:a16="http://schemas.microsoft.com/office/drawing/2014/main" id="{E9569CE1-1688-477E-9D5B-F9457208A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3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ish Drawing Stock Photos And Images - 123RF">
            <a:extLst>
              <a:ext uri="{FF2B5EF4-FFF2-40B4-BE49-F238E27FC236}">
                <a16:creationId xmlns:a16="http://schemas.microsoft.com/office/drawing/2014/main" id="{23D6DFD4-7DD6-4467-864E-AD71BF3F7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6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ish Drawing Stock Photos And Images - 123RF">
            <a:extLst>
              <a:ext uri="{FF2B5EF4-FFF2-40B4-BE49-F238E27FC236}">
                <a16:creationId xmlns:a16="http://schemas.microsoft.com/office/drawing/2014/main" id="{5AC5AD0C-6971-4597-8E6E-C36603E91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2834686" y="7240774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Fish Drawing Stock Photos And Images - 123RF">
            <a:extLst>
              <a:ext uri="{FF2B5EF4-FFF2-40B4-BE49-F238E27FC236}">
                <a16:creationId xmlns:a16="http://schemas.microsoft.com/office/drawing/2014/main" id="{BADF64E6-05AF-481C-84DA-D01B38F57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3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sh Drawing Stock Photos And Images - 123RF">
            <a:extLst>
              <a:ext uri="{FF2B5EF4-FFF2-40B4-BE49-F238E27FC236}">
                <a16:creationId xmlns:a16="http://schemas.microsoft.com/office/drawing/2014/main" id="{90E82848-4869-4C6E-9835-5469F2844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6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ish Drawing Stock Photos And Images - 123RF">
            <a:extLst>
              <a:ext uri="{FF2B5EF4-FFF2-40B4-BE49-F238E27FC236}">
                <a16:creationId xmlns:a16="http://schemas.microsoft.com/office/drawing/2014/main" id="{83550F50-E7AE-4E93-B4EA-557F1D5FF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10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Fish Drawing Stock Photos And Images - 123RF">
            <a:extLst>
              <a:ext uri="{FF2B5EF4-FFF2-40B4-BE49-F238E27FC236}">
                <a16:creationId xmlns:a16="http://schemas.microsoft.com/office/drawing/2014/main" id="{DB511846-C23D-46A4-B2AA-D90DFBDA3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8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Fish Drawing Stock Photos And Images - 123RF">
            <a:extLst>
              <a:ext uri="{FF2B5EF4-FFF2-40B4-BE49-F238E27FC236}">
                <a16:creationId xmlns:a16="http://schemas.microsoft.com/office/drawing/2014/main" id="{49564D9A-BF84-4D7C-9791-DCE3BC0B2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5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Fish Drawing Stock Photos And Images - 123RF">
            <a:extLst>
              <a:ext uri="{FF2B5EF4-FFF2-40B4-BE49-F238E27FC236}">
                <a16:creationId xmlns:a16="http://schemas.microsoft.com/office/drawing/2014/main" id="{BDD2595E-4B2C-4604-BA12-DF34EDEC2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4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sh Drawing Stock Photos And Images - 123RF">
            <a:extLst>
              <a:ext uri="{FF2B5EF4-FFF2-40B4-BE49-F238E27FC236}">
                <a16:creationId xmlns:a16="http://schemas.microsoft.com/office/drawing/2014/main" id="{0FAE011C-02D8-4D1C-AD77-8B1B0A6C5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9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Fish Drawing Stock Photos And Images - 123RF">
            <a:extLst>
              <a:ext uri="{FF2B5EF4-FFF2-40B4-BE49-F238E27FC236}">
                <a16:creationId xmlns:a16="http://schemas.microsoft.com/office/drawing/2014/main" id="{0CAAB33F-9F5D-49C8-9186-6953BB904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3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Fish Drawing Stock Photos And Images - 123RF">
            <a:extLst>
              <a:ext uri="{FF2B5EF4-FFF2-40B4-BE49-F238E27FC236}">
                <a16:creationId xmlns:a16="http://schemas.microsoft.com/office/drawing/2014/main" id="{7D4DF039-724A-415F-A200-CAB08D985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2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Fish Drawing Stock Photos And Images - 123RF">
            <a:extLst>
              <a:ext uri="{FF2B5EF4-FFF2-40B4-BE49-F238E27FC236}">
                <a16:creationId xmlns:a16="http://schemas.microsoft.com/office/drawing/2014/main" id="{12EEA9AA-3438-469C-A9D3-6164F38B8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5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Fish Drawing Stock Photos And Images - 123RF">
            <a:extLst>
              <a:ext uri="{FF2B5EF4-FFF2-40B4-BE49-F238E27FC236}">
                <a16:creationId xmlns:a16="http://schemas.microsoft.com/office/drawing/2014/main" id="{F85D7780-8BDA-44A5-AACA-2F8A79C7C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2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Fish Drawing Stock Photos And Images - 123RF">
            <a:extLst>
              <a:ext uri="{FF2B5EF4-FFF2-40B4-BE49-F238E27FC236}">
                <a16:creationId xmlns:a16="http://schemas.microsoft.com/office/drawing/2014/main" id="{95D2A823-C34C-4E1D-B693-A6CC58DD1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9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ish Drawing Stock Photos And Images - 123RF">
            <a:extLst>
              <a:ext uri="{FF2B5EF4-FFF2-40B4-BE49-F238E27FC236}">
                <a16:creationId xmlns:a16="http://schemas.microsoft.com/office/drawing/2014/main" id="{B358942A-A8A8-4DAD-83A5-373011C44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7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Fish Drawing Stock Photos And Images - 123RF">
            <a:extLst>
              <a:ext uri="{FF2B5EF4-FFF2-40B4-BE49-F238E27FC236}">
                <a16:creationId xmlns:a16="http://schemas.microsoft.com/office/drawing/2014/main" id="{C70EDA8D-56AB-4A60-8A91-04B98A1F7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4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ish Drawing Stock Photos And Images - 123RF">
            <a:extLst>
              <a:ext uri="{FF2B5EF4-FFF2-40B4-BE49-F238E27FC236}">
                <a16:creationId xmlns:a16="http://schemas.microsoft.com/office/drawing/2014/main" id="{6AEC7F11-CB08-4A81-BE4B-15E7C6BCE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59" y="6111313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ish Drawing Stock Photos And Images - 123RF">
            <a:extLst>
              <a:ext uri="{FF2B5EF4-FFF2-40B4-BE49-F238E27FC236}">
                <a16:creationId xmlns:a16="http://schemas.microsoft.com/office/drawing/2014/main" id="{A8C74FC6-12E1-4AAC-A8D2-7B31C2552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3" y="7411955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Fish Drawing Stock Photos And Images - 123RF">
            <a:extLst>
              <a:ext uri="{FF2B5EF4-FFF2-40B4-BE49-F238E27FC236}">
                <a16:creationId xmlns:a16="http://schemas.microsoft.com/office/drawing/2014/main" id="{9326AEA5-6634-4617-8D1F-091587C3A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3" y="3420541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Fish Drawing Stock Photos And Images - 123RF">
            <a:extLst>
              <a:ext uri="{FF2B5EF4-FFF2-40B4-BE49-F238E27FC236}">
                <a16:creationId xmlns:a16="http://schemas.microsoft.com/office/drawing/2014/main" id="{8867F794-2EAE-46BF-BF29-BD59DFF65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8" y="2834783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Fish Drawing Stock Photos And Images - 123RF">
            <a:extLst>
              <a:ext uri="{FF2B5EF4-FFF2-40B4-BE49-F238E27FC236}">
                <a16:creationId xmlns:a16="http://schemas.microsoft.com/office/drawing/2014/main" id="{969D6F95-6267-4CEB-86EF-5BF44E8C1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2" y="4579975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Fish Drawing Stock Photos And Images - 123RF">
            <a:extLst>
              <a:ext uri="{FF2B5EF4-FFF2-40B4-BE49-F238E27FC236}">
                <a16:creationId xmlns:a16="http://schemas.microsoft.com/office/drawing/2014/main" id="{88EEE44E-8D89-43F6-B291-388A922FA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1" y="4111910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Fish Drawing Stock Photos And Images - 123RF">
            <a:extLst>
              <a:ext uri="{FF2B5EF4-FFF2-40B4-BE49-F238E27FC236}">
                <a16:creationId xmlns:a16="http://schemas.microsoft.com/office/drawing/2014/main" id="{5A6F9CCE-BF39-4FCE-A2CB-79433726A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4" y="5141604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Fish Drawing Stock Photos And Images - 123RF">
            <a:extLst>
              <a:ext uri="{FF2B5EF4-FFF2-40B4-BE49-F238E27FC236}">
                <a16:creationId xmlns:a16="http://schemas.microsoft.com/office/drawing/2014/main" id="{5D665197-AD56-430D-86D8-BC5AE3085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1" y="3143259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Fish Drawing Stock Photos And Images - 123RF">
            <a:extLst>
              <a:ext uri="{FF2B5EF4-FFF2-40B4-BE49-F238E27FC236}">
                <a16:creationId xmlns:a16="http://schemas.microsoft.com/office/drawing/2014/main" id="{871FBB54-A0FA-4B92-96EB-3A4FC3900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6" y="1808557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Fish Drawing Stock Photos And Images - 123RF">
            <a:extLst>
              <a:ext uri="{FF2B5EF4-FFF2-40B4-BE49-F238E27FC236}">
                <a16:creationId xmlns:a16="http://schemas.microsoft.com/office/drawing/2014/main" id="{46C58CD9-F3BF-4138-BD65-49A49D716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3" y="162354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ish Drawing Stock Photos And Images - 123RF">
            <a:extLst>
              <a:ext uri="{FF2B5EF4-FFF2-40B4-BE49-F238E27FC236}">
                <a16:creationId xmlns:a16="http://schemas.microsoft.com/office/drawing/2014/main" id="{4A03881C-8D4C-4C8F-946A-BDD7AFD20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8" y="5685990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1640A12A-FA5E-4B5C-987F-3AEE45882748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11BB67C-2DCE-4638-8347-D239A0E53B45}"/>
              </a:ext>
            </a:extLst>
          </p:cNvPr>
          <p:cNvSpPr txBox="1"/>
          <p:nvPr/>
        </p:nvSpPr>
        <p:spPr>
          <a:xfrm>
            <a:off x="1199738" y="2883086"/>
            <a:ext cx="7620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latin typeface="Arial Narrow" panose="020B0606020202030204" pitchFamily="34" charset="0"/>
              </a:rPr>
              <a:t>2</a:t>
            </a:r>
          </a:p>
          <a:p>
            <a:endParaRPr lang="en-AU" sz="6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822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1FA9E-90F4-405E-8546-90AAB6689698}"/>
              </a:ext>
            </a:extLst>
          </p:cNvPr>
          <p:cNvSpPr/>
          <p:nvPr/>
        </p:nvSpPr>
        <p:spPr>
          <a:xfrm>
            <a:off x="852950" y="1343723"/>
            <a:ext cx="5225637" cy="71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Fish Drawing Stock Photos And Images - 123RF">
            <a:extLst>
              <a:ext uri="{FF2B5EF4-FFF2-40B4-BE49-F238E27FC236}">
                <a16:creationId xmlns:a16="http://schemas.microsoft.com/office/drawing/2014/main" id="{F215EBF5-8021-40FB-8875-B784FCE8D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024312" y="151372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C822D696-44A8-4973-A1C5-86B60D79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5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85071C8-1A46-452F-9ECC-B3A9A95F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9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sh Drawing Stock Photos And Images - 123RF">
            <a:extLst>
              <a:ext uri="{FF2B5EF4-FFF2-40B4-BE49-F238E27FC236}">
                <a16:creationId xmlns:a16="http://schemas.microsoft.com/office/drawing/2014/main" id="{7154A07E-F797-496F-B717-DA375E528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50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ish Drawing Stock Photos And Images - 123RF">
            <a:extLst>
              <a:ext uri="{FF2B5EF4-FFF2-40B4-BE49-F238E27FC236}">
                <a16:creationId xmlns:a16="http://schemas.microsoft.com/office/drawing/2014/main" id="{B81A7823-32E6-4C35-B351-2AC8A8092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4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sh Drawing Stock Photos And Images - 123RF">
            <a:extLst>
              <a:ext uri="{FF2B5EF4-FFF2-40B4-BE49-F238E27FC236}">
                <a16:creationId xmlns:a16="http://schemas.microsoft.com/office/drawing/2014/main" id="{8696E0A1-89A6-4A8F-9678-109249809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60" y="6111314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ish Drawing Stock Photos And Images - 123RF">
            <a:extLst>
              <a:ext uri="{FF2B5EF4-FFF2-40B4-BE49-F238E27FC236}">
                <a16:creationId xmlns:a16="http://schemas.microsoft.com/office/drawing/2014/main" id="{CFE12CD5-64F9-46E2-9F42-E55F468D7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4" y="7411956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DFBC57C0-A663-4081-8DD5-9BA11A830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 flipH="1">
            <a:off x="1203199" y="6446701"/>
            <a:ext cx="1619031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1A186D77-309B-4A1D-A683-77DD975E2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1283635" y="7497309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ish Drawing Stock Photos And Images - 123RF">
            <a:extLst>
              <a:ext uri="{FF2B5EF4-FFF2-40B4-BE49-F238E27FC236}">
                <a16:creationId xmlns:a16="http://schemas.microsoft.com/office/drawing/2014/main" id="{E9569CE1-1688-477E-9D5B-F9457208A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3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ish Drawing Stock Photos And Images - 123RF">
            <a:extLst>
              <a:ext uri="{FF2B5EF4-FFF2-40B4-BE49-F238E27FC236}">
                <a16:creationId xmlns:a16="http://schemas.microsoft.com/office/drawing/2014/main" id="{23D6DFD4-7DD6-4467-864E-AD71BF3F7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6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ish Drawing Stock Photos And Images - 123RF">
            <a:extLst>
              <a:ext uri="{FF2B5EF4-FFF2-40B4-BE49-F238E27FC236}">
                <a16:creationId xmlns:a16="http://schemas.microsoft.com/office/drawing/2014/main" id="{5AC5AD0C-6971-4597-8E6E-C36603E91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2834686" y="7240774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Fish Drawing Stock Photos And Images - 123RF">
            <a:extLst>
              <a:ext uri="{FF2B5EF4-FFF2-40B4-BE49-F238E27FC236}">
                <a16:creationId xmlns:a16="http://schemas.microsoft.com/office/drawing/2014/main" id="{BADF64E6-05AF-481C-84DA-D01B38F57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3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sh Drawing Stock Photos And Images - 123RF">
            <a:extLst>
              <a:ext uri="{FF2B5EF4-FFF2-40B4-BE49-F238E27FC236}">
                <a16:creationId xmlns:a16="http://schemas.microsoft.com/office/drawing/2014/main" id="{90E82848-4869-4C6E-9835-5469F2844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6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ish Drawing Stock Photos And Images - 123RF">
            <a:extLst>
              <a:ext uri="{FF2B5EF4-FFF2-40B4-BE49-F238E27FC236}">
                <a16:creationId xmlns:a16="http://schemas.microsoft.com/office/drawing/2014/main" id="{83550F50-E7AE-4E93-B4EA-557F1D5FF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10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Fish Drawing Stock Photos And Images - 123RF">
            <a:extLst>
              <a:ext uri="{FF2B5EF4-FFF2-40B4-BE49-F238E27FC236}">
                <a16:creationId xmlns:a16="http://schemas.microsoft.com/office/drawing/2014/main" id="{DB511846-C23D-46A4-B2AA-D90DFBDA3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8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Fish Drawing Stock Photos And Images - 123RF">
            <a:extLst>
              <a:ext uri="{FF2B5EF4-FFF2-40B4-BE49-F238E27FC236}">
                <a16:creationId xmlns:a16="http://schemas.microsoft.com/office/drawing/2014/main" id="{49564D9A-BF84-4D7C-9791-DCE3BC0B2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5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Fish Drawing Stock Photos And Images - 123RF">
            <a:extLst>
              <a:ext uri="{FF2B5EF4-FFF2-40B4-BE49-F238E27FC236}">
                <a16:creationId xmlns:a16="http://schemas.microsoft.com/office/drawing/2014/main" id="{BDD2595E-4B2C-4604-BA12-DF34EDEC2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4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sh Drawing Stock Photos And Images - 123RF">
            <a:extLst>
              <a:ext uri="{FF2B5EF4-FFF2-40B4-BE49-F238E27FC236}">
                <a16:creationId xmlns:a16="http://schemas.microsoft.com/office/drawing/2014/main" id="{0FAE011C-02D8-4D1C-AD77-8B1B0A6C5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9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Fish Drawing Stock Photos And Images - 123RF">
            <a:extLst>
              <a:ext uri="{FF2B5EF4-FFF2-40B4-BE49-F238E27FC236}">
                <a16:creationId xmlns:a16="http://schemas.microsoft.com/office/drawing/2014/main" id="{0CAAB33F-9F5D-49C8-9186-6953BB904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3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Fish Drawing Stock Photos And Images - 123RF">
            <a:extLst>
              <a:ext uri="{FF2B5EF4-FFF2-40B4-BE49-F238E27FC236}">
                <a16:creationId xmlns:a16="http://schemas.microsoft.com/office/drawing/2014/main" id="{7D4DF039-724A-415F-A200-CAB08D985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2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Fish Drawing Stock Photos And Images - 123RF">
            <a:extLst>
              <a:ext uri="{FF2B5EF4-FFF2-40B4-BE49-F238E27FC236}">
                <a16:creationId xmlns:a16="http://schemas.microsoft.com/office/drawing/2014/main" id="{12EEA9AA-3438-469C-A9D3-6164F38B8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5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Fish Drawing Stock Photos And Images - 123RF">
            <a:extLst>
              <a:ext uri="{FF2B5EF4-FFF2-40B4-BE49-F238E27FC236}">
                <a16:creationId xmlns:a16="http://schemas.microsoft.com/office/drawing/2014/main" id="{F85D7780-8BDA-44A5-AACA-2F8A79C7C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2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Fish Drawing Stock Photos And Images - 123RF">
            <a:extLst>
              <a:ext uri="{FF2B5EF4-FFF2-40B4-BE49-F238E27FC236}">
                <a16:creationId xmlns:a16="http://schemas.microsoft.com/office/drawing/2014/main" id="{95D2A823-C34C-4E1D-B693-A6CC58DD1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9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ish Drawing Stock Photos And Images - 123RF">
            <a:extLst>
              <a:ext uri="{FF2B5EF4-FFF2-40B4-BE49-F238E27FC236}">
                <a16:creationId xmlns:a16="http://schemas.microsoft.com/office/drawing/2014/main" id="{B358942A-A8A8-4DAD-83A5-373011C44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7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Fish Drawing Stock Photos And Images - 123RF">
            <a:extLst>
              <a:ext uri="{FF2B5EF4-FFF2-40B4-BE49-F238E27FC236}">
                <a16:creationId xmlns:a16="http://schemas.microsoft.com/office/drawing/2014/main" id="{C70EDA8D-56AB-4A60-8A91-04B98A1F7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4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ish Drawing Stock Photos And Images - 123RF">
            <a:extLst>
              <a:ext uri="{FF2B5EF4-FFF2-40B4-BE49-F238E27FC236}">
                <a16:creationId xmlns:a16="http://schemas.microsoft.com/office/drawing/2014/main" id="{6AEC7F11-CB08-4A81-BE4B-15E7C6BCE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59" y="6111313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ish Drawing Stock Photos And Images - 123RF">
            <a:extLst>
              <a:ext uri="{FF2B5EF4-FFF2-40B4-BE49-F238E27FC236}">
                <a16:creationId xmlns:a16="http://schemas.microsoft.com/office/drawing/2014/main" id="{A8C74FC6-12E1-4AAC-A8D2-7B31C2552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3" y="7411955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Fish Drawing Stock Photos And Images - 123RF">
            <a:extLst>
              <a:ext uri="{FF2B5EF4-FFF2-40B4-BE49-F238E27FC236}">
                <a16:creationId xmlns:a16="http://schemas.microsoft.com/office/drawing/2014/main" id="{9326AEA5-6634-4617-8D1F-091587C3A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3" y="3420541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Fish Drawing Stock Photos And Images - 123RF">
            <a:extLst>
              <a:ext uri="{FF2B5EF4-FFF2-40B4-BE49-F238E27FC236}">
                <a16:creationId xmlns:a16="http://schemas.microsoft.com/office/drawing/2014/main" id="{8867F794-2EAE-46BF-BF29-BD59DFF65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8" y="2834783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Fish Drawing Stock Photos And Images - 123RF">
            <a:extLst>
              <a:ext uri="{FF2B5EF4-FFF2-40B4-BE49-F238E27FC236}">
                <a16:creationId xmlns:a16="http://schemas.microsoft.com/office/drawing/2014/main" id="{969D6F95-6267-4CEB-86EF-5BF44E8C1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2" y="4579975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Fish Drawing Stock Photos And Images - 123RF">
            <a:extLst>
              <a:ext uri="{FF2B5EF4-FFF2-40B4-BE49-F238E27FC236}">
                <a16:creationId xmlns:a16="http://schemas.microsoft.com/office/drawing/2014/main" id="{88EEE44E-8D89-43F6-B291-388A922FA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1" y="4111910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Fish Drawing Stock Photos And Images - 123RF">
            <a:extLst>
              <a:ext uri="{FF2B5EF4-FFF2-40B4-BE49-F238E27FC236}">
                <a16:creationId xmlns:a16="http://schemas.microsoft.com/office/drawing/2014/main" id="{5A6F9CCE-BF39-4FCE-A2CB-79433726A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4" y="5141604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Fish Drawing Stock Photos And Images - 123RF">
            <a:extLst>
              <a:ext uri="{FF2B5EF4-FFF2-40B4-BE49-F238E27FC236}">
                <a16:creationId xmlns:a16="http://schemas.microsoft.com/office/drawing/2014/main" id="{5D665197-AD56-430D-86D8-BC5AE3085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1" y="3143259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Fish Drawing Stock Photos And Images - 123RF">
            <a:extLst>
              <a:ext uri="{FF2B5EF4-FFF2-40B4-BE49-F238E27FC236}">
                <a16:creationId xmlns:a16="http://schemas.microsoft.com/office/drawing/2014/main" id="{871FBB54-A0FA-4B92-96EB-3A4FC3900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6" y="1808557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Fish Drawing Stock Photos And Images - 123RF">
            <a:extLst>
              <a:ext uri="{FF2B5EF4-FFF2-40B4-BE49-F238E27FC236}">
                <a16:creationId xmlns:a16="http://schemas.microsoft.com/office/drawing/2014/main" id="{46C58CD9-F3BF-4138-BD65-49A49D716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3" y="162354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ish Drawing Stock Photos And Images - 123RF">
            <a:extLst>
              <a:ext uri="{FF2B5EF4-FFF2-40B4-BE49-F238E27FC236}">
                <a16:creationId xmlns:a16="http://schemas.microsoft.com/office/drawing/2014/main" id="{4A03881C-8D4C-4C8F-946A-BDD7AFD20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8" y="5685990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9850AA60-D253-4CC8-BF39-8E7D1E31EE57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BE35DD4-8C2F-4235-8CF6-F55EA8DB51D2}"/>
              </a:ext>
            </a:extLst>
          </p:cNvPr>
          <p:cNvSpPr txBox="1"/>
          <p:nvPr/>
        </p:nvSpPr>
        <p:spPr>
          <a:xfrm>
            <a:off x="5043191" y="4391401"/>
            <a:ext cx="762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latin typeface="Arial Narrow" panose="020B0606020202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39845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1FA9E-90F4-405E-8546-90AAB6689698}"/>
              </a:ext>
            </a:extLst>
          </p:cNvPr>
          <p:cNvSpPr/>
          <p:nvPr/>
        </p:nvSpPr>
        <p:spPr>
          <a:xfrm>
            <a:off x="852950" y="1343723"/>
            <a:ext cx="5225637" cy="71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Fish Drawing Stock Photos And Images - 123RF">
            <a:extLst>
              <a:ext uri="{FF2B5EF4-FFF2-40B4-BE49-F238E27FC236}">
                <a16:creationId xmlns:a16="http://schemas.microsoft.com/office/drawing/2014/main" id="{F215EBF5-8021-40FB-8875-B784FCE8D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024312" y="151372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C822D696-44A8-4973-A1C5-86B60D79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5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85071C8-1A46-452F-9ECC-B3A9A95F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9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sh Drawing Stock Photos And Images - 123RF">
            <a:extLst>
              <a:ext uri="{FF2B5EF4-FFF2-40B4-BE49-F238E27FC236}">
                <a16:creationId xmlns:a16="http://schemas.microsoft.com/office/drawing/2014/main" id="{7154A07E-F797-496F-B717-DA375E528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50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ish Drawing Stock Photos And Images - 123RF">
            <a:extLst>
              <a:ext uri="{FF2B5EF4-FFF2-40B4-BE49-F238E27FC236}">
                <a16:creationId xmlns:a16="http://schemas.microsoft.com/office/drawing/2014/main" id="{B81A7823-32E6-4C35-B351-2AC8A8092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4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sh Drawing Stock Photos And Images - 123RF">
            <a:extLst>
              <a:ext uri="{FF2B5EF4-FFF2-40B4-BE49-F238E27FC236}">
                <a16:creationId xmlns:a16="http://schemas.microsoft.com/office/drawing/2014/main" id="{8696E0A1-89A6-4A8F-9678-109249809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60" y="6111314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ish Drawing Stock Photos And Images - 123RF">
            <a:extLst>
              <a:ext uri="{FF2B5EF4-FFF2-40B4-BE49-F238E27FC236}">
                <a16:creationId xmlns:a16="http://schemas.microsoft.com/office/drawing/2014/main" id="{CFE12CD5-64F9-46E2-9F42-E55F468D7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4" y="7411956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DFBC57C0-A663-4081-8DD5-9BA11A830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 flipH="1">
            <a:off x="1203199" y="6446701"/>
            <a:ext cx="1619031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1A186D77-309B-4A1D-A683-77DD975E2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1283635" y="7497309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ish Drawing Stock Photos And Images - 123RF">
            <a:extLst>
              <a:ext uri="{FF2B5EF4-FFF2-40B4-BE49-F238E27FC236}">
                <a16:creationId xmlns:a16="http://schemas.microsoft.com/office/drawing/2014/main" id="{E9569CE1-1688-477E-9D5B-F9457208A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3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ish Drawing Stock Photos And Images - 123RF">
            <a:extLst>
              <a:ext uri="{FF2B5EF4-FFF2-40B4-BE49-F238E27FC236}">
                <a16:creationId xmlns:a16="http://schemas.microsoft.com/office/drawing/2014/main" id="{23D6DFD4-7DD6-4467-864E-AD71BF3F7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6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ish Drawing Stock Photos And Images - 123RF">
            <a:extLst>
              <a:ext uri="{FF2B5EF4-FFF2-40B4-BE49-F238E27FC236}">
                <a16:creationId xmlns:a16="http://schemas.microsoft.com/office/drawing/2014/main" id="{5AC5AD0C-6971-4597-8E6E-C36603E91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2834686" y="7240774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Fish Drawing Stock Photos And Images - 123RF">
            <a:extLst>
              <a:ext uri="{FF2B5EF4-FFF2-40B4-BE49-F238E27FC236}">
                <a16:creationId xmlns:a16="http://schemas.microsoft.com/office/drawing/2014/main" id="{BADF64E6-05AF-481C-84DA-D01B38F57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3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sh Drawing Stock Photos And Images - 123RF">
            <a:extLst>
              <a:ext uri="{FF2B5EF4-FFF2-40B4-BE49-F238E27FC236}">
                <a16:creationId xmlns:a16="http://schemas.microsoft.com/office/drawing/2014/main" id="{90E82848-4869-4C6E-9835-5469F2844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6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ish Drawing Stock Photos And Images - 123RF">
            <a:extLst>
              <a:ext uri="{FF2B5EF4-FFF2-40B4-BE49-F238E27FC236}">
                <a16:creationId xmlns:a16="http://schemas.microsoft.com/office/drawing/2014/main" id="{83550F50-E7AE-4E93-B4EA-557F1D5FF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10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Fish Drawing Stock Photos And Images - 123RF">
            <a:extLst>
              <a:ext uri="{FF2B5EF4-FFF2-40B4-BE49-F238E27FC236}">
                <a16:creationId xmlns:a16="http://schemas.microsoft.com/office/drawing/2014/main" id="{DB511846-C23D-46A4-B2AA-D90DFBDA3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8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Fish Drawing Stock Photos And Images - 123RF">
            <a:extLst>
              <a:ext uri="{FF2B5EF4-FFF2-40B4-BE49-F238E27FC236}">
                <a16:creationId xmlns:a16="http://schemas.microsoft.com/office/drawing/2014/main" id="{49564D9A-BF84-4D7C-9791-DCE3BC0B2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5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Fish Drawing Stock Photos And Images - 123RF">
            <a:extLst>
              <a:ext uri="{FF2B5EF4-FFF2-40B4-BE49-F238E27FC236}">
                <a16:creationId xmlns:a16="http://schemas.microsoft.com/office/drawing/2014/main" id="{BDD2595E-4B2C-4604-BA12-DF34EDEC2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4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sh Drawing Stock Photos And Images - 123RF">
            <a:extLst>
              <a:ext uri="{FF2B5EF4-FFF2-40B4-BE49-F238E27FC236}">
                <a16:creationId xmlns:a16="http://schemas.microsoft.com/office/drawing/2014/main" id="{0FAE011C-02D8-4D1C-AD77-8B1B0A6C5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9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Fish Drawing Stock Photos And Images - 123RF">
            <a:extLst>
              <a:ext uri="{FF2B5EF4-FFF2-40B4-BE49-F238E27FC236}">
                <a16:creationId xmlns:a16="http://schemas.microsoft.com/office/drawing/2014/main" id="{0CAAB33F-9F5D-49C8-9186-6953BB904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3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Fish Drawing Stock Photos And Images - 123RF">
            <a:extLst>
              <a:ext uri="{FF2B5EF4-FFF2-40B4-BE49-F238E27FC236}">
                <a16:creationId xmlns:a16="http://schemas.microsoft.com/office/drawing/2014/main" id="{7D4DF039-724A-415F-A200-CAB08D985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2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Fish Drawing Stock Photos And Images - 123RF">
            <a:extLst>
              <a:ext uri="{FF2B5EF4-FFF2-40B4-BE49-F238E27FC236}">
                <a16:creationId xmlns:a16="http://schemas.microsoft.com/office/drawing/2014/main" id="{12EEA9AA-3438-469C-A9D3-6164F38B8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5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Fish Drawing Stock Photos And Images - 123RF">
            <a:extLst>
              <a:ext uri="{FF2B5EF4-FFF2-40B4-BE49-F238E27FC236}">
                <a16:creationId xmlns:a16="http://schemas.microsoft.com/office/drawing/2014/main" id="{F85D7780-8BDA-44A5-AACA-2F8A79C7C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2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Fish Drawing Stock Photos And Images - 123RF">
            <a:extLst>
              <a:ext uri="{FF2B5EF4-FFF2-40B4-BE49-F238E27FC236}">
                <a16:creationId xmlns:a16="http://schemas.microsoft.com/office/drawing/2014/main" id="{95D2A823-C34C-4E1D-B693-A6CC58DD1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9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ish Drawing Stock Photos And Images - 123RF">
            <a:extLst>
              <a:ext uri="{FF2B5EF4-FFF2-40B4-BE49-F238E27FC236}">
                <a16:creationId xmlns:a16="http://schemas.microsoft.com/office/drawing/2014/main" id="{B358942A-A8A8-4DAD-83A5-373011C44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7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Fish Drawing Stock Photos And Images - 123RF">
            <a:extLst>
              <a:ext uri="{FF2B5EF4-FFF2-40B4-BE49-F238E27FC236}">
                <a16:creationId xmlns:a16="http://schemas.microsoft.com/office/drawing/2014/main" id="{C70EDA8D-56AB-4A60-8A91-04B98A1F7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4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ish Drawing Stock Photos And Images - 123RF">
            <a:extLst>
              <a:ext uri="{FF2B5EF4-FFF2-40B4-BE49-F238E27FC236}">
                <a16:creationId xmlns:a16="http://schemas.microsoft.com/office/drawing/2014/main" id="{6AEC7F11-CB08-4A81-BE4B-15E7C6BCE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59" y="6111313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ish Drawing Stock Photos And Images - 123RF">
            <a:extLst>
              <a:ext uri="{FF2B5EF4-FFF2-40B4-BE49-F238E27FC236}">
                <a16:creationId xmlns:a16="http://schemas.microsoft.com/office/drawing/2014/main" id="{A8C74FC6-12E1-4AAC-A8D2-7B31C2552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3" y="7411955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Fish Drawing Stock Photos And Images - 123RF">
            <a:extLst>
              <a:ext uri="{FF2B5EF4-FFF2-40B4-BE49-F238E27FC236}">
                <a16:creationId xmlns:a16="http://schemas.microsoft.com/office/drawing/2014/main" id="{9326AEA5-6634-4617-8D1F-091587C3A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3" y="3420541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Fish Drawing Stock Photos And Images - 123RF">
            <a:extLst>
              <a:ext uri="{FF2B5EF4-FFF2-40B4-BE49-F238E27FC236}">
                <a16:creationId xmlns:a16="http://schemas.microsoft.com/office/drawing/2014/main" id="{8867F794-2EAE-46BF-BF29-BD59DFF65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8" y="2834783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Fish Drawing Stock Photos And Images - 123RF">
            <a:extLst>
              <a:ext uri="{FF2B5EF4-FFF2-40B4-BE49-F238E27FC236}">
                <a16:creationId xmlns:a16="http://schemas.microsoft.com/office/drawing/2014/main" id="{969D6F95-6267-4CEB-86EF-5BF44E8C1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2" y="4579975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Fish Drawing Stock Photos And Images - 123RF">
            <a:extLst>
              <a:ext uri="{FF2B5EF4-FFF2-40B4-BE49-F238E27FC236}">
                <a16:creationId xmlns:a16="http://schemas.microsoft.com/office/drawing/2014/main" id="{88EEE44E-8D89-43F6-B291-388A922FA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1" y="4111910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Fish Drawing Stock Photos And Images - 123RF">
            <a:extLst>
              <a:ext uri="{FF2B5EF4-FFF2-40B4-BE49-F238E27FC236}">
                <a16:creationId xmlns:a16="http://schemas.microsoft.com/office/drawing/2014/main" id="{5A6F9CCE-BF39-4FCE-A2CB-79433726A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4" y="5141604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Fish Drawing Stock Photos And Images - 123RF">
            <a:extLst>
              <a:ext uri="{FF2B5EF4-FFF2-40B4-BE49-F238E27FC236}">
                <a16:creationId xmlns:a16="http://schemas.microsoft.com/office/drawing/2014/main" id="{5D665197-AD56-430D-86D8-BC5AE3085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1" y="3143259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Fish Drawing Stock Photos And Images - 123RF">
            <a:extLst>
              <a:ext uri="{FF2B5EF4-FFF2-40B4-BE49-F238E27FC236}">
                <a16:creationId xmlns:a16="http://schemas.microsoft.com/office/drawing/2014/main" id="{871FBB54-A0FA-4B92-96EB-3A4FC3900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6" y="1808557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Fish Drawing Stock Photos And Images - 123RF">
            <a:extLst>
              <a:ext uri="{FF2B5EF4-FFF2-40B4-BE49-F238E27FC236}">
                <a16:creationId xmlns:a16="http://schemas.microsoft.com/office/drawing/2014/main" id="{46C58CD9-F3BF-4138-BD65-49A49D716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3" y="162354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ish Drawing Stock Photos And Images - 123RF">
            <a:extLst>
              <a:ext uri="{FF2B5EF4-FFF2-40B4-BE49-F238E27FC236}">
                <a16:creationId xmlns:a16="http://schemas.microsoft.com/office/drawing/2014/main" id="{4A03881C-8D4C-4C8F-946A-BDD7AFD20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8" y="5685990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90B15F2C-42E0-40CA-99E8-7AF53F9D2116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C4124BA-A1D2-43AE-A974-B3D21CA05A50}"/>
              </a:ext>
            </a:extLst>
          </p:cNvPr>
          <p:cNvSpPr txBox="1"/>
          <p:nvPr/>
        </p:nvSpPr>
        <p:spPr>
          <a:xfrm>
            <a:off x="5306786" y="6226708"/>
            <a:ext cx="7620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latin typeface="Arial Narrow" panose="020B0606020202030204" pitchFamily="34" charset="0"/>
              </a:rPr>
              <a:t>4</a:t>
            </a:r>
          </a:p>
          <a:p>
            <a:endParaRPr lang="en-AU" sz="6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312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1FA9E-90F4-405E-8546-90AAB6689698}"/>
              </a:ext>
            </a:extLst>
          </p:cNvPr>
          <p:cNvSpPr/>
          <p:nvPr/>
        </p:nvSpPr>
        <p:spPr>
          <a:xfrm>
            <a:off x="852950" y="1343723"/>
            <a:ext cx="5225637" cy="71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Fish Drawing Stock Photos And Images - 123RF">
            <a:extLst>
              <a:ext uri="{FF2B5EF4-FFF2-40B4-BE49-F238E27FC236}">
                <a16:creationId xmlns:a16="http://schemas.microsoft.com/office/drawing/2014/main" id="{F215EBF5-8021-40FB-8875-B784FCE8D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024312" y="151372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C822D696-44A8-4973-A1C5-86B60D79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5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85071C8-1A46-452F-9ECC-B3A9A95F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9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sh Drawing Stock Photos And Images - 123RF">
            <a:extLst>
              <a:ext uri="{FF2B5EF4-FFF2-40B4-BE49-F238E27FC236}">
                <a16:creationId xmlns:a16="http://schemas.microsoft.com/office/drawing/2014/main" id="{7154A07E-F797-496F-B717-DA375E528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50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ish Drawing Stock Photos And Images - 123RF">
            <a:extLst>
              <a:ext uri="{FF2B5EF4-FFF2-40B4-BE49-F238E27FC236}">
                <a16:creationId xmlns:a16="http://schemas.microsoft.com/office/drawing/2014/main" id="{B81A7823-32E6-4C35-B351-2AC8A8092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4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sh Drawing Stock Photos And Images - 123RF">
            <a:extLst>
              <a:ext uri="{FF2B5EF4-FFF2-40B4-BE49-F238E27FC236}">
                <a16:creationId xmlns:a16="http://schemas.microsoft.com/office/drawing/2014/main" id="{8696E0A1-89A6-4A8F-9678-109249809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60" y="6111314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ish Drawing Stock Photos And Images - 123RF">
            <a:extLst>
              <a:ext uri="{FF2B5EF4-FFF2-40B4-BE49-F238E27FC236}">
                <a16:creationId xmlns:a16="http://schemas.microsoft.com/office/drawing/2014/main" id="{CFE12CD5-64F9-46E2-9F42-E55F468D7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4" y="7411956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DFBC57C0-A663-4081-8DD5-9BA11A830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 flipH="1">
            <a:off x="1203199" y="6446701"/>
            <a:ext cx="1619031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1A186D77-309B-4A1D-A683-77DD975E2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1283635" y="7497309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ish Drawing Stock Photos And Images - 123RF">
            <a:extLst>
              <a:ext uri="{FF2B5EF4-FFF2-40B4-BE49-F238E27FC236}">
                <a16:creationId xmlns:a16="http://schemas.microsoft.com/office/drawing/2014/main" id="{E9569CE1-1688-477E-9D5B-F9457208A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3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ish Drawing Stock Photos And Images - 123RF">
            <a:extLst>
              <a:ext uri="{FF2B5EF4-FFF2-40B4-BE49-F238E27FC236}">
                <a16:creationId xmlns:a16="http://schemas.microsoft.com/office/drawing/2014/main" id="{23D6DFD4-7DD6-4467-864E-AD71BF3F7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6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ish Drawing Stock Photos And Images - 123RF">
            <a:extLst>
              <a:ext uri="{FF2B5EF4-FFF2-40B4-BE49-F238E27FC236}">
                <a16:creationId xmlns:a16="http://schemas.microsoft.com/office/drawing/2014/main" id="{5AC5AD0C-6971-4597-8E6E-C36603E91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2834686" y="7240774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Fish Drawing Stock Photos And Images - 123RF">
            <a:extLst>
              <a:ext uri="{FF2B5EF4-FFF2-40B4-BE49-F238E27FC236}">
                <a16:creationId xmlns:a16="http://schemas.microsoft.com/office/drawing/2014/main" id="{BADF64E6-05AF-481C-84DA-D01B38F57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3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sh Drawing Stock Photos And Images - 123RF">
            <a:extLst>
              <a:ext uri="{FF2B5EF4-FFF2-40B4-BE49-F238E27FC236}">
                <a16:creationId xmlns:a16="http://schemas.microsoft.com/office/drawing/2014/main" id="{90E82848-4869-4C6E-9835-5469F2844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6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ish Drawing Stock Photos And Images - 123RF">
            <a:extLst>
              <a:ext uri="{FF2B5EF4-FFF2-40B4-BE49-F238E27FC236}">
                <a16:creationId xmlns:a16="http://schemas.microsoft.com/office/drawing/2014/main" id="{83550F50-E7AE-4E93-B4EA-557F1D5FF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10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Fish Drawing Stock Photos And Images - 123RF">
            <a:extLst>
              <a:ext uri="{FF2B5EF4-FFF2-40B4-BE49-F238E27FC236}">
                <a16:creationId xmlns:a16="http://schemas.microsoft.com/office/drawing/2014/main" id="{DB511846-C23D-46A4-B2AA-D90DFBDA3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8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Fish Drawing Stock Photos And Images - 123RF">
            <a:extLst>
              <a:ext uri="{FF2B5EF4-FFF2-40B4-BE49-F238E27FC236}">
                <a16:creationId xmlns:a16="http://schemas.microsoft.com/office/drawing/2014/main" id="{49564D9A-BF84-4D7C-9791-DCE3BC0B2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5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Fish Drawing Stock Photos And Images - 123RF">
            <a:extLst>
              <a:ext uri="{FF2B5EF4-FFF2-40B4-BE49-F238E27FC236}">
                <a16:creationId xmlns:a16="http://schemas.microsoft.com/office/drawing/2014/main" id="{BDD2595E-4B2C-4604-BA12-DF34EDEC2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4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sh Drawing Stock Photos And Images - 123RF">
            <a:extLst>
              <a:ext uri="{FF2B5EF4-FFF2-40B4-BE49-F238E27FC236}">
                <a16:creationId xmlns:a16="http://schemas.microsoft.com/office/drawing/2014/main" id="{0FAE011C-02D8-4D1C-AD77-8B1B0A6C5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9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Fish Drawing Stock Photos And Images - 123RF">
            <a:extLst>
              <a:ext uri="{FF2B5EF4-FFF2-40B4-BE49-F238E27FC236}">
                <a16:creationId xmlns:a16="http://schemas.microsoft.com/office/drawing/2014/main" id="{0CAAB33F-9F5D-49C8-9186-6953BB904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3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Fish Drawing Stock Photos And Images - 123RF">
            <a:extLst>
              <a:ext uri="{FF2B5EF4-FFF2-40B4-BE49-F238E27FC236}">
                <a16:creationId xmlns:a16="http://schemas.microsoft.com/office/drawing/2014/main" id="{7D4DF039-724A-415F-A200-CAB08D985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2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Fish Drawing Stock Photos And Images - 123RF">
            <a:extLst>
              <a:ext uri="{FF2B5EF4-FFF2-40B4-BE49-F238E27FC236}">
                <a16:creationId xmlns:a16="http://schemas.microsoft.com/office/drawing/2014/main" id="{12EEA9AA-3438-469C-A9D3-6164F38B8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5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Fish Drawing Stock Photos And Images - 123RF">
            <a:extLst>
              <a:ext uri="{FF2B5EF4-FFF2-40B4-BE49-F238E27FC236}">
                <a16:creationId xmlns:a16="http://schemas.microsoft.com/office/drawing/2014/main" id="{F85D7780-8BDA-44A5-AACA-2F8A79C7C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2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Fish Drawing Stock Photos And Images - 123RF">
            <a:extLst>
              <a:ext uri="{FF2B5EF4-FFF2-40B4-BE49-F238E27FC236}">
                <a16:creationId xmlns:a16="http://schemas.microsoft.com/office/drawing/2014/main" id="{95D2A823-C34C-4E1D-B693-A6CC58DD1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9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ish Drawing Stock Photos And Images - 123RF">
            <a:extLst>
              <a:ext uri="{FF2B5EF4-FFF2-40B4-BE49-F238E27FC236}">
                <a16:creationId xmlns:a16="http://schemas.microsoft.com/office/drawing/2014/main" id="{B358942A-A8A8-4DAD-83A5-373011C44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7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Fish Drawing Stock Photos And Images - 123RF">
            <a:extLst>
              <a:ext uri="{FF2B5EF4-FFF2-40B4-BE49-F238E27FC236}">
                <a16:creationId xmlns:a16="http://schemas.microsoft.com/office/drawing/2014/main" id="{C70EDA8D-56AB-4A60-8A91-04B98A1F7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4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ish Drawing Stock Photos And Images - 123RF">
            <a:extLst>
              <a:ext uri="{FF2B5EF4-FFF2-40B4-BE49-F238E27FC236}">
                <a16:creationId xmlns:a16="http://schemas.microsoft.com/office/drawing/2014/main" id="{6AEC7F11-CB08-4A81-BE4B-15E7C6BCE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59" y="6111313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ish Drawing Stock Photos And Images - 123RF">
            <a:extLst>
              <a:ext uri="{FF2B5EF4-FFF2-40B4-BE49-F238E27FC236}">
                <a16:creationId xmlns:a16="http://schemas.microsoft.com/office/drawing/2014/main" id="{A8C74FC6-12E1-4AAC-A8D2-7B31C2552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3" y="7411955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Fish Drawing Stock Photos And Images - 123RF">
            <a:extLst>
              <a:ext uri="{FF2B5EF4-FFF2-40B4-BE49-F238E27FC236}">
                <a16:creationId xmlns:a16="http://schemas.microsoft.com/office/drawing/2014/main" id="{9326AEA5-6634-4617-8D1F-091587C3A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3" y="3420541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Fish Drawing Stock Photos And Images - 123RF">
            <a:extLst>
              <a:ext uri="{FF2B5EF4-FFF2-40B4-BE49-F238E27FC236}">
                <a16:creationId xmlns:a16="http://schemas.microsoft.com/office/drawing/2014/main" id="{8867F794-2EAE-46BF-BF29-BD59DFF65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8" y="2834783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Fish Drawing Stock Photos And Images - 123RF">
            <a:extLst>
              <a:ext uri="{FF2B5EF4-FFF2-40B4-BE49-F238E27FC236}">
                <a16:creationId xmlns:a16="http://schemas.microsoft.com/office/drawing/2014/main" id="{969D6F95-6267-4CEB-86EF-5BF44E8C1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2" y="4579975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Fish Drawing Stock Photos And Images - 123RF">
            <a:extLst>
              <a:ext uri="{FF2B5EF4-FFF2-40B4-BE49-F238E27FC236}">
                <a16:creationId xmlns:a16="http://schemas.microsoft.com/office/drawing/2014/main" id="{88EEE44E-8D89-43F6-B291-388A922FA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1" y="4111910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Fish Drawing Stock Photos And Images - 123RF">
            <a:extLst>
              <a:ext uri="{FF2B5EF4-FFF2-40B4-BE49-F238E27FC236}">
                <a16:creationId xmlns:a16="http://schemas.microsoft.com/office/drawing/2014/main" id="{5A6F9CCE-BF39-4FCE-A2CB-79433726A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4" y="5141604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Fish Drawing Stock Photos And Images - 123RF">
            <a:extLst>
              <a:ext uri="{FF2B5EF4-FFF2-40B4-BE49-F238E27FC236}">
                <a16:creationId xmlns:a16="http://schemas.microsoft.com/office/drawing/2014/main" id="{5D665197-AD56-430D-86D8-BC5AE3085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1" y="3143259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Fish Drawing Stock Photos And Images - 123RF">
            <a:extLst>
              <a:ext uri="{FF2B5EF4-FFF2-40B4-BE49-F238E27FC236}">
                <a16:creationId xmlns:a16="http://schemas.microsoft.com/office/drawing/2014/main" id="{871FBB54-A0FA-4B92-96EB-3A4FC3900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6" y="1808557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Fish Drawing Stock Photos And Images - 123RF">
            <a:extLst>
              <a:ext uri="{FF2B5EF4-FFF2-40B4-BE49-F238E27FC236}">
                <a16:creationId xmlns:a16="http://schemas.microsoft.com/office/drawing/2014/main" id="{46C58CD9-F3BF-4138-BD65-49A49D716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3" y="162354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ish Drawing Stock Photos And Images - 123RF">
            <a:extLst>
              <a:ext uri="{FF2B5EF4-FFF2-40B4-BE49-F238E27FC236}">
                <a16:creationId xmlns:a16="http://schemas.microsoft.com/office/drawing/2014/main" id="{4A03881C-8D4C-4C8F-946A-BDD7AFD20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8" y="5685990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C3F83B7C-66C9-4005-A1CA-6C3B2C01F368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22DB887-F6C5-4074-AFC1-6655B901F812}"/>
              </a:ext>
            </a:extLst>
          </p:cNvPr>
          <p:cNvSpPr txBox="1"/>
          <p:nvPr/>
        </p:nvSpPr>
        <p:spPr>
          <a:xfrm>
            <a:off x="2871878" y="6148976"/>
            <a:ext cx="7620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latin typeface="Arial Narrow" panose="020B0606020202030204" pitchFamily="34" charset="0"/>
              </a:rPr>
              <a:t>5</a:t>
            </a:r>
          </a:p>
          <a:p>
            <a:endParaRPr lang="en-AU" sz="6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758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4729C-74E7-4FED-B002-046BFE63E96A}"/>
              </a:ext>
            </a:extLst>
          </p:cNvPr>
          <p:cNvSpPr txBox="1"/>
          <p:nvPr/>
        </p:nvSpPr>
        <p:spPr>
          <a:xfrm>
            <a:off x="564258" y="2102044"/>
            <a:ext cx="5784879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4400" b="1" dirty="0">
                <a:solidFill>
                  <a:schemeClr val="bg1"/>
                </a:solidFill>
                <a:latin typeface="Arial Narrow" panose="020B0606020202030204" pitchFamily="34" charset="0"/>
              </a:rPr>
              <a:t>5</a:t>
            </a:r>
            <a:endParaRPr lang="en-US" sz="3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631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79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3A325F-EB50-4B33-BBC4-C1231EF907A6}"/>
              </a:ext>
            </a:extLst>
          </p:cNvPr>
          <p:cNvSpPr txBox="1"/>
          <p:nvPr/>
        </p:nvSpPr>
        <p:spPr>
          <a:xfrm>
            <a:off x="569427" y="2144775"/>
            <a:ext cx="5744950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There are </a:t>
            </a:r>
          </a:p>
          <a:p>
            <a:pPr algn="ctr"/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5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different species</a:t>
            </a:r>
          </a:p>
          <a:p>
            <a:pPr algn="ctr"/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4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Species Richness = 5</a:t>
            </a:r>
          </a:p>
        </p:txBody>
      </p:sp>
    </p:spTree>
    <p:extLst>
      <p:ext uri="{BB962C8B-B14F-4D97-AF65-F5344CB8AC3E}">
        <p14:creationId xmlns:p14="http://schemas.microsoft.com/office/powerpoint/2010/main" val="3988951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EE8860-B25A-4553-BBD0-2680608E1A87}"/>
              </a:ext>
            </a:extLst>
          </p:cNvPr>
          <p:cNvSpPr txBox="1"/>
          <p:nvPr/>
        </p:nvSpPr>
        <p:spPr>
          <a:xfrm>
            <a:off x="508863" y="1199939"/>
            <a:ext cx="578487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i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   Bio</a:t>
            </a:r>
            <a:r>
              <a:rPr lang="en-AU" sz="6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diversity</a:t>
            </a:r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 is</a:t>
            </a:r>
            <a:endParaRPr lang="en-AU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</a:t>
            </a:r>
            <a:r>
              <a:rPr lang="en-AU" sz="6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diversity 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of </a:t>
            </a:r>
            <a:r>
              <a:rPr lang="en-AU" sz="6000" b="1" i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Bio</a:t>
            </a:r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logical life!</a:t>
            </a:r>
            <a:endParaRPr lang="en-AU" sz="9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6A6A96-7EDC-4F53-9330-16ADE13E2B63}"/>
              </a:ext>
            </a:extLst>
          </p:cNvPr>
          <p:cNvSpPr/>
          <p:nvPr/>
        </p:nvSpPr>
        <p:spPr>
          <a:xfrm>
            <a:off x="945489" y="4272257"/>
            <a:ext cx="5040560" cy="3836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146" name="Picture 2" descr="No description available.">
            <a:extLst>
              <a:ext uri="{FF2B5EF4-FFF2-40B4-BE49-F238E27FC236}">
                <a16:creationId xmlns:a16="http://schemas.microsoft.com/office/drawing/2014/main" id="{52D5D9B9-B0F9-40CB-9C4D-CBE3E8C8B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15934" r="1560" b="10042"/>
          <a:stretch/>
        </p:blipFill>
        <p:spPr bwMode="auto">
          <a:xfrm>
            <a:off x="1158165" y="4407991"/>
            <a:ext cx="1722074" cy="188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No description available.">
            <a:extLst>
              <a:ext uri="{FF2B5EF4-FFF2-40B4-BE49-F238E27FC236}">
                <a16:creationId xmlns:a16="http://schemas.microsoft.com/office/drawing/2014/main" id="{61914B9A-E285-4CE5-ADBE-CF58E82AE1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" t="74803" r="52918" b="8986"/>
          <a:stretch/>
        </p:blipFill>
        <p:spPr bwMode="auto">
          <a:xfrm>
            <a:off x="3642671" y="4338476"/>
            <a:ext cx="1716306" cy="98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No description available.">
            <a:extLst>
              <a:ext uri="{FF2B5EF4-FFF2-40B4-BE49-F238E27FC236}">
                <a16:creationId xmlns:a16="http://schemas.microsoft.com/office/drawing/2014/main" id="{5708F646-42C2-47DD-A64F-EE80E678B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" t="10793" r="35459" b="69748"/>
          <a:stretch/>
        </p:blipFill>
        <p:spPr bwMode="auto">
          <a:xfrm>
            <a:off x="3142493" y="5508621"/>
            <a:ext cx="2512985" cy="118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1285ADD-EF17-4A28-9BA8-F9475AF27AD9}"/>
              </a:ext>
            </a:extLst>
          </p:cNvPr>
          <p:cNvSpPr/>
          <p:nvPr/>
        </p:nvSpPr>
        <p:spPr>
          <a:xfrm rot="18933902">
            <a:off x="4128520" y="6526933"/>
            <a:ext cx="375156" cy="2330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9" name="Picture 2" descr="No description available.">
            <a:extLst>
              <a:ext uri="{FF2B5EF4-FFF2-40B4-BE49-F238E27FC236}">
                <a16:creationId xmlns:a16="http://schemas.microsoft.com/office/drawing/2014/main" id="{072976B5-9665-4179-A360-EC83F9132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" t="45431" r="56163" b="28615"/>
          <a:stretch/>
        </p:blipFill>
        <p:spPr bwMode="auto">
          <a:xfrm>
            <a:off x="1094562" y="6353837"/>
            <a:ext cx="156828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1A3CD4-008C-4EF8-ADC9-5B84304DFF47}"/>
              </a:ext>
            </a:extLst>
          </p:cNvPr>
          <p:cNvSpPr/>
          <p:nvPr/>
        </p:nvSpPr>
        <p:spPr>
          <a:xfrm>
            <a:off x="2204864" y="6190538"/>
            <a:ext cx="607059" cy="430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A2E7DE-0BD8-46C0-B36D-88E3A8AEE0BE}"/>
              </a:ext>
            </a:extLst>
          </p:cNvPr>
          <p:cNvSpPr/>
          <p:nvPr/>
        </p:nvSpPr>
        <p:spPr>
          <a:xfrm rot="17963779">
            <a:off x="2376980" y="6953786"/>
            <a:ext cx="839017" cy="783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4" name="Picture 2" descr="No description available.">
            <a:extLst>
              <a:ext uri="{FF2B5EF4-FFF2-40B4-BE49-F238E27FC236}">
                <a16:creationId xmlns:a16="http://schemas.microsoft.com/office/drawing/2014/main" id="{2E64DF37-BE79-4D81-88A7-E00940DAE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t="8608" r="24785" b="6342"/>
          <a:stretch/>
        </p:blipFill>
        <p:spPr bwMode="auto">
          <a:xfrm rot="16200000">
            <a:off x="3524891" y="6054446"/>
            <a:ext cx="1340522" cy="25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E2085C-2E3E-46F8-9EF9-7D61AFFCE4D4}"/>
              </a:ext>
            </a:extLst>
          </p:cNvPr>
          <p:cNvSpPr txBox="1"/>
          <p:nvPr/>
        </p:nvSpPr>
        <p:spPr>
          <a:xfrm>
            <a:off x="2097617" y="8317661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Art by Tyson Farrell (Age 7)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AA67FA-C44A-4DDC-64FF-F33814511477}"/>
              </a:ext>
            </a:extLst>
          </p:cNvPr>
          <p:cNvSpPr txBox="1"/>
          <p:nvPr/>
        </p:nvSpPr>
        <p:spPr>
          <a:xfrm>
            <a:off x="1510999" y="20158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Measuring Biodiversity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630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1FA9E-90F4-405E-8546-90AAB6689698}"/>
              </a:ext>
            </a:extLst>
          </p:cNvPr>
          <p:cNvSpPr/>
          <p:nvPr/>
        </p:nvSpPr>
        <p:spPr>
          <a:xfrm>
            <a:off x="852950" y="1343723"/>
            <a:ext cx="5225637" cy="71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Fish Drawing Stock Photos And Images - 123RF">
            <a:extLst>
              <a:ext uri="{FF2B5EF4-FFF2-40B4-BE49-F238E27FC236}">
                <a16:creationId xmlns:a16="http://schemas.microsoft.com/office/drawing/2014/main" id="{F215EBF5-8021-40FB-8875-B784FCE8D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024312" y="151372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C822D696-44A8-4973-A1C5-86B60D79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1520859" y="7109629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85071C8-1A46-452F-9ECC-B3A9A95F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378345" y="3302419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sh Drawing Stock Photos And Images - 123RF">
            <a:extLst>
              <a:ext uri="{FF2B5EF4-FFF2-40B4-BE49-F238E27FC236}">
                <a16:creationId xmlns:a16="http://schemas.microsoft.com/office/drawing/2014/main" id="{7154A07E-F797-496F-B717-DA375E528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967133" y="4808296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Fish Drawing Stock Photos And Images - 123RF">
            <a:extLst>
              <a:ext uri="{FF2B5EF4-FFF2-40B4-BE49-F238E27FC236}">
                <a16:creationId xmlns:a16="http://schemas.microsoft.com/office/drawing/2014/main" id="{BADF64E6-05AF-481C-84DA-D01B38F57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2074217" y="5635812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sh Drawing Stock Photos And Images - 123RF">
            <a:extLst>
              <a:ext uri="{FF2B5EF4-FFF2-40B4-BE49-F238E27FC236}">
                <a16:creationId xmlns:a16="http://schemas.microsoft.com/office/drawing/2014/main" id="{90E82848-4869-4C6E-9835-5469F2844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6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2394E14-F3F3-34AA-0B87-5DBD1C15BB47}"/>
              </a:ext>
            </a:extLst>
          </p:cNvPr>
          <p:cNvSpPr txBox="1"/>
          <p:nvPr/>
        </p:nvSpPr>
        <p:spPr>
          <a:xfrm>
            <a:off x="4239513" y="2786759"/>
            <a:ext cx="7620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latin typeface="Arial Narrow" panose="020B0606020202030204" pitchFamily="34" charset="0"/>
              </a:rPr>
              <a:t>1</a:t>
            </a:r>
          </a:p>
          <a:p>
            <a:endParaRPr lang="en-AU" sz="6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79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1FA9E-90F4-405E-8546-90AAB6689698}"/>
              </a:ext>
            </a:extLst>
          </p:cNvPr>
          <p:cNvSpPr/>
          <p:nvPr/>
        </p:nvSpPr>
        <p:spPr>
          <a:xfrm>
            <a:off x="852950" y="1343723"/>
            <a:ext cx="5225637" cy="71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Fish Drawing Stock Photos And Images - 123RF">
            <a:extLst>
              <a:ext uri="{FF2B5EF4-FFF2-40B4-BE49-F238E27FC236}">
                <a16:creationId xmlns:a16="http://schemas.microsoft.com/office/drawing/2014/main" id="{F215EBF5-8021-40FB-8875-B784FCE8D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024312" y="151372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C822D696-44A8-4973-A1C5-86B60D79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1520859" y="7109629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85071C8-1A46-452F-9ECC-B3A9A95F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378345" y="3302419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sh Drawing Stock Photos And Images - 123RF">
            <a:extLst>
              <a:ext uri="{FF2B5EF4-FFF2-40B4-BE49-F238E27FC236}">
                <a16:creationId xmlns:a16="http://schemas.microsoft.com/office/drawing/2014/main" id="{7154A07E-F797-496F-B717-DA375E528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967133" y="4808296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Fish Drawing Stock Photos And Images - 123RF">
            <a:extLst>
              <a:ext uri="{FF2B5EF4-FFF2-40B4-BE49-F238E27FC236}">
                <a16:creationId xmlns:a16="http://schemas.microsoft.com/office/drawing/2014/main" id="{BADF64E6-05AF-481C-84DA-D01B38F57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2074217" y="5635812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sh Drawing Stock Photos And Images - 123RF">
            <a:extLst>
              <a:ext uri="{FF2B5EF4-FFF2-40B4-BE49-F238E27FC236}">
                <a16:creationId xmlns:a16="http://schemas.microsoft.com/office/drawing/2014/main" id="{90E82848-4869-4C6E-9835-5469F2844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6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2394E14-F3F3-34AA-0B87-5DBD1C15BB47}"/>
              </a:ext>
            </a:extLst>
          </p:cNvPr>
          <p:cNvSpPr txBox="1"/>
          <p:nvPr/>
        </p:nvSpPr>
        <p:spPr>
          <a:xfrm>
            <a:off x="3769086" y="6805763"/>
            <a:ext cx="7620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latin typeface="Arial Narrow" panose="020B0606020202030204" pitchFamily="34" charset="0"/>
              </a:rPr>
              <a:t>2</a:t>
            </a:r>
          </a:p>
          <a:p>
            <a:endParaRPr lang="en-AU" sz="6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49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4729C-74E7-4FED-B002-046BFE63E96A}"/>
              </a:ext>
            </a:extLst>
          </p:cNvPr>
          <p:cNvSpPr txBox="1"/>
          <p:nvPr/>
        </p:nvSpPr>
        <p:spPr>
          <a:xfrm>
            <a:off x="564258" y="2102044"/>
            <a:ext cx="5784879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4400" b="1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endParaRPr lang="en-US" sz="3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088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79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3A325F-EB50-4B33-BBC4-C1231EF907A6}"/>
              </a:ext>
            </a:extLst>
          </p:cNvPr>
          <p:cNvSpPr txBox="1"/>
          <p:nvPr/>
        </p:nvSpPr>
        <p:spPr>
          <a:xfrm>
            <a:off x="569427" y="2144775"/>
            <a:ext cx="5744950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There are </a:t>
            </a:r>
          </a:p>
          <a:p>
            <a:pPr algn="ctr"/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different species</a:t>
            </a:r>
          </a:p>
          <a:p>
            <a:pPr algn="ctr"/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4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Species Richness = 2</a:t>
            </a:r>
          </a:p>
        </p:txBody>
      </p:sp>
    </p:spTree>
    <p:extLst>
      <p:ext uri="{BB962C8B-B14F-4D97-AF65-F5344CB8AC3E}">
        <p14:creationId xmlns:p14="http://schemas.microsoft.com/office/powerpoint/2010/main" val="2386237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3A325F-EB50-4B33-BBC4-C1231EF907A6}"/>
              </a:ext>
            </a:extLst>
          </p:cNvPr>
          <p:cNvSpPr txBox="1"/>
          <p:nvPr/>
        </p:nvSpPr>
        <p:spPr>
          <a:xfrm>
            <a:off x="594273" y="1677495"/>
            <a:ext cx="578487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Which ecosystem is healthier?</a:t>
            </a:r>
          </a:p>
          <a:p>
            <a:pPr algn="ctr"/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S=5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or 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S=2?</a:t>
            </a:r>
            <a:endParaRPr lang="en-AU" sz="9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067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3A325F-EB50-4B33-BBC4-C1231EF907A6}"/>
              </a:ext>
            </a:extLst>
          </p:cNvPr>
          <p:cNvSpPr txBox="1"/>
          <p:nvPr/>
        </p:nvSpPr>
        <p:spPr>
          <a:xfrm>
            <a:off x="594273" y="1677495"/>
            <a:ext cx="578487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Which ecosystem is healthier?</a:t>
            </a:r>
          </a:p>
          <a:p>
            <a:pPr algn="ctr"/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9600" b="1" dirty="0">
                <a:solidFill>
                  <a:schemeClr val="bg1"/>
                </a:solidFill>
                <a:latin typeface="Arial Narrow" panose="020B0606020202030204" pitchFamily="34" charset="0"/>
              </a:rPr>
              <a:t>S=5</a:t>
            </a:r>
          </a:p>
          <a:p>
            <a:pPr algn="ctr"/>
            <a:r>
              <a:rPr lang="en-AU" sz="60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or </a:t>
            </a:r>
          </a:p>
          <a:p>
            <a:pPr algn="ctr"/>
            <a:r>
              <a:rPr lang="en-AU" sz="60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S=2?</a:t>
            </a:r>
            <a:endParaRPr lang="en-AU" sz="96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93C103C-843F-F2BC-EDB0-FFA11374559F}"/>
              </a:ext>
            </a:extLst>
          </p:cNvPr>
          <p:cNvSpPr/>
          <p:nvPr/>
        </p:nvSpPr>
        <p:spPr>
          <a:xfrm>
            <a:off x="1988840" y="4355976"/>
            <a:ext cx="2942250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5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A35D6A-E194-42B1-B9A0-D3EEF7333AF6}"/>
              </a:ext>
            </a:extLst>
          </p:cNvPr>
          <p:cNvSpPr txBox="1"/>
          <p:nvPr/>
        </p:nvSpPr>
        <p:spPr>
          <a:xfrm>
            <a:off x="548866" y="1583083"/>
            <a:ext cx="5784879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SPECIES EVENNESS</a:t>
            </a:r>
          </a:p>
          <a:p>
            <a:pPr algn="ctr"/>
            <a:endParaRPr lang="en-AU" sz="8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is the </a:t>
            </a:r>
            <a:r>
              <a:rPr lang="en-AU" sz="48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balance </a:t>
            </a: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of the number of </a:t>
            </a: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each species </a:t>
            </a: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present</a:t>
            </a:r>
          </a:p>
          <a:p>
            <a:pPr algn="ctr"/>
            <a:endParaRPr lang="en-A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26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79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3A325F-EB50-4B33-BBC4-C1231EF907A6}"/>
              </a:ext>
            </a:extLst>
          </p:cNvPr>
          <p:cNvSpPr txBox="1"/>
          <p:nvPr/>
        </p:nvSpPr>
        <p:spPr>
          <a:xfrm>
            <a:off x="594273" y="1389868"/>
            <a:ext cx="574495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Species Evenness</a:t>
            </a:r>
          </a:p>
          <a:p>
            <a:pPr algn="ctr"/>
            <a:endParaRPr lang="en-AU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many </a:t>
            </a:r>
          </a:p>
          <a:p>
            <a:pPr algn="ctr"/>
            <a:r>
              <a:rPr lang="en-AU" sz="4400" b="1" i="1" dirty="0">
                <a:solidFill>
                  <a:srgbClr val="FF0000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individuals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AU" sz="4400" b="1" dirty="0">
                <a:solidFill>
                  <a:srgbClr val="FF0000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of </a:t>
            </a:r>
            <a:r>
              <a:rPr lang="en-AU" sz="4400" b="1" i="1" dirty="0">
                <a:solidFill>
                  <a:srgbClr val="FF0000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each </a:t>
            </a:r>
            <a:r>
              <a:rPr lang="en-AU" sz="4400" b="1" dirty="0">
                <a:solidFill>
                  <a:srgbClr val="FF0000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species 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can you count?</a:t>
            </a:r>
            <a:endParaRPr lang="en-AU" sz="72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C03646-B6A2-412D-84EC-08B23C356078}"/>
              </a:ext>
            </a:extLst>
          </p:cNvPr>
          <p:cNvSpPr/>
          <p:nvPr/>
        </p:nvSpPr>
        <p:spPr>
          <a:xfrm>
            <a:off x="1057810" y="6366087"/>
            <a:ext cx="4815917" cy="1806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7" name="Picture 2" descr="Introduction to data quality - Data Science Central">
            <a:extLst>
              <a:ext uri="{FF2B5EF4-FFF2-40B4-BE49-F238E27FC236}">
                <a16:creationId xmlns:a16="http://schemas.microsoft.com/office/drawing/2014/main" id="{CD8A3FA2-790A-48FA-9C07-9430B58E8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084" y="6411688"/>
            <a:ext cx="1710011" cy="171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82E0D3C-50AF-4461-B41C-4A8E5EC0CC5F}"/>
              </a:ext>
            </a:extLst>
          </p:cNvPr>
          <p:cNvSpPr txBox="1"/>
          <p:nvPr/>
        </p:nvSpPr>
        <p:spPr>
          <a:xfrm>
            <a:off x="1253998" y="6841080"/>
            <a:ext cx="2683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COUNT</a:t>
            </a:r>
          </a:p>
        </p:txBody>
      </p:sp>
    </p:spTree>
    <p:extLst>
      <p:ext uri="{BB962C8B-B14F-4D97-AF65-F5344CB8AC3E}">
        <p14:creationId xmlns:p14="http://schemas.microsoft.com/office/powerpoint/2010/main" val="1152422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1FA9E-90F4-405E-8546-90AAB6689698}"/>
              </a:ext>
            </a:extLst>
          </p:cNvPr>
          <p:cNvSpPr/>
          <p:nvPr/>
        </p:nvSpPr>
        <p:spPr>
          <a:xfrm>
            <a:off x="852950" y="1343723"/>
            <a:ext cx="5225637" cy="71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Fish Drawing Stock Photos And Images - 123RF">
            <a:extLst>
              <a:ext uri="{FF2B5EF4-FFF2-40B4-BE49-F238E27FC236}">
                <a16:creationId xmlns:a16="http://schemas.microsoft.com/office/drawing/2014/main" id="{F215EBF5-8021-40FB-8875-B784FCE8D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024312" y="151372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C822D696-44A8-4973-A1C5-86B60D79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5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85071C8-1A46-452F-9ECC-B3A9A95F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9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sh Drawing Stock Photos And Images - 123RF">
            <a:extLst>
              <a:ext uri="{FF2B5EF4-FFF2-40B4-BE49-F238E27FC236}">
                <a16:creationId xmlns:a16="http://schemas.microsoft.com/office/drawing/2014/main" id="{7154A07E-F797-496F-B717-DA375E528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50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ish Drawing Stock Photos And Images - 123RF">
            <a:extLst>
              <a:ext uri="{FF2B5EF4-FFF2-40B4-BE49-F238E27FC236}">
                <a16:creationId xmlns:a16="http://schemas.microsoft.com/office/drawing/2014/main" id="{B81A7823-32E6-4C35-B351-2AC8A8092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4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sh Drawing Stock Photos And Images - 123RF">
            <a:extLst>
              <a:ext uri="{FF2B5EF4-FFF2-40B4-BE49-F238E27FC236}">
                <a16:creationId xmlns:a16="http://schemas.microsoft.com/office/drawing/2014/main" id="{8696E0A1-89A6-4A8F-9678-109249809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60" y="6111314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ish Drawing Stock Photos And Images - 123RF">
            <a:extLst>
              <a:ext uri="{FF2B5EF4-FFF2-40B4-BE49-F238E27FC236}">
                <a16:creationId xmlns:a16="http://schemas.microsoft.com/office/drawing/2014/main" id="{CFE12CD5-64F9-46E2-9F42-E55F468D7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4" y="7411956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DFBC57C0-A663-4081-8DD5-9BA11A830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 flipH="1">
            <a:off x="1203199" y="6446701"/>
            <a:ext cx="1619031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1A186D77-309B-4A1D-A683-77DD975E2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1283635" y="7497309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ish Drawing Stock Photos And Images - 123RF">
            <a:extLst>
              <a:ext uri="{FF2B5EF4-FFF2-40B4-BE49-F238E27FC236}">
                <a16:creationId xmlns:a16="http://schemas.microsoft.com/office/drawing/2014/main" id="{E9569CE1-1688-477E-9D5B-F9457208A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3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ish Drawing Stock Photos And Images - 123RF">
            <a:extLst>
              <a:ext uri="{FF2B5EF4-FFF2-40B4-BE49-F238E27FC236}">
                <a16:creationId xmlns:a16="http://schemas.microsoft.com/office/drawing/2014/main" id="{23D6DFD4-7DD6-4467-864E-AD71BF3F7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6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ish Drawing Stock Photos And Images - 123RF">
            <a:extLst>
              <a:ext uri="{FF2B5EF4-FFF2-40B4-BE49-F238E27FC236}">
                <a16:creationId xmlns:a16="http://schemas.microsoft.com/office/drawing/2014/main" id="{5AC5AD0C-6971-4597-8E6E-C36603E91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2834686" y="7240774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Fish Drawing Stock Photos And Images - 123RF">
            <a:extLst>
              <a:ext uri="{FF2B5EF4-FFF2-40B4-BE49-F238E27FC236}">
                <a16:creationId xmlns:a16="http://schemas.microsoft.com/office/drawing/2014/main" id="{BADF64E6-05AF-481C-84DA-D01B38F57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3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sh Drawing Stock Photos And Images - 123RF">
            <a:extLst>
              <a:ext uri="{FF2B5EF4-FFF2-40B4-BE49-F238E27FC236}">
                <a16:creationId xmlns:a16="http://schemas.microsoft.com/office/drawing/2014/main" id="{90E82848-4869-4C6E-9835-5469F2844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6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ish Drawing Stock Photos And Images - 123RF">
            <a:extLst>
              <a:ext uri="{FF2B5EF4-FFF2-40B4-BE49-F238E27FC236}">
                <a16:creationId xmlns:a16="http://schemas.microsoft.com/office/drawing/2014/main" id="{83550F50-E7AE-4E93-B4EA-557F1D5FF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10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228431D0-F760-41C6-9DDA-13F703614D38}"/>
              </a:ext>
            </a:extLst>
          </p:cNvPr>
          <p:cNvSpPr txBox="1"/>
          <p:nvPr/>
        </p:nvSpPr>
        <p:spPr>
          <a:xfrm>
            <a:off x="902598" y="1238539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1</a:t>
            </a:r>
          </a:p>
        </p:txBody>
      </p:sp>
      <p:pic>
        <p:nvPicPr>
          <p:cNvPr id="51" name="Picture 2" descr="Fish Drawing Stock Photos And Images - 123RF">
            <a:extLst>
              <a:ext uri="{FF2B5EF4-FFF2-40B4-BE49-F238E27FC236}">
                <a16:creationId xmlns:a16="http://schemas.microsoft.com/office/drawing/2014/main" id="{DB511846-C23D-46A4-B2AA-D90DFBDA3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8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Fish Drawing Stock Photos And Images - 123RF">
            <a:extLst>
              <a:ext uri="{FF2B5EF4-FFF2-40B4-BE49-F238E27FC236}">
                <a16:creationId xmlns:a16="http://schemas.microsoft.com/office/drawing/2014/main" id="{49564D9A-BF84-4D7C-9791-DCE3BC0B2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5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Fish Drawing Stock Photos And Images - 123RF">
            <a:extLst>
              <a:ext uri="{FF2B5EF4-FFF2-40B4-BE49-F238E27FC236}">
                <a16:creationId xmlns:a16="http://schemas.microsoft.com/office/drawing/2014/main" id="{BDD2595E-4B2C-4604-BA12-DF34EDEC2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4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sh Drawing Stock Photos And Images - 123RF">
            <a:extLst>
              <a:ext uri="{FF2B5EF4-FFF2-40B4-BE49-F238E27FC236}">
                <a16:creationId xmlns:a16="http://schemas.microsoft.com/office/drawing/2014/main" id="{0FAE011C-02D8-4D1C-AD77-8B1B0A6C5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9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Fish Drawing Stock Photos And Images - 123RF">
            <a:extLst>
              <a:ext uri="{FF2B5EF4-FFF2-40B4-BE49-F238E27FC236}">
                <a16:creationId xmlns:a16="http://schemas.microsoft.com/office/drawing/2014/main" id="{0CAAB33F-9F5D-49C8-9186-6953BB904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3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Fish Drawing Stock Photos And Images - 123RF">
            <a:extLst>
              <a:ext uri="{FF2B5EF4-FFF2-40B4-BE49-F238E27FC236}">
                <a16:creationId xmlns:a16="http://schemas.microsoft.com/office/drawing/2014/main" id="{7D4DF039-724A-415F-A200-CAB08D985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2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Fish Drawing Stock Photos And Images - 123RF">
            <a:extLst>
              <a:ext uri="{FF2B5EF4-FFF2-40B4-BE49-F238E27FC236}">
                <a16:creationId xmlns:a16="http://schemas.microsoft.com/office/drawing/2014/main" id="{12EEA9AA-3438-469C-A9D3-6164F38B8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5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Fish Drawing Stock Photos And Images - 123RF">
            <a:extLst>
              <a:ext uri="{FF2B5EF4-FFF2-40B4-BE49-F238E27FC236}">
                <a16:creationId xmlns:a16="http://schemas.microsoft.com/office/drawing/2014/main" id="{F85D7780-8BDA-44A5-AACA-2F8A79C7C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2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Fish Drawing Stock Photos And Images - 123RF">
            <a:extLst>
              <a:ext uri="{FF2B5EF4-FFF2-40B4-BE49-F238E27FC236}">
                <a16:creationId xmlns:a16="http://schemas.microsoft.com/office/drawing/2014/main" id="{95D2A823-C34C-4E1D-B693-A6CC58DD1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9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ish Drawing Stock Photos And Images - 123RF">
            <a:extLst>
              <a:ext uri="{FF2B5EF4-FFF2-40B4-BE49-F238E27FC236}">
                <a16:creationId xmlns:a16="http://schemas.microsoft.com/office/drawing/2014/main" id="{B358942A-A8A8-4DAD-83A5-373011C44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7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Fish Drawing Stock Photos And Images - 123RF">
            <a:extLst>
              <a:ext uri="{FF2B5EF4-FFF2-40B4-BE49-F238E27FC236}">
                <a16:creationId xmlns:a16="http://schemas.microsoft.com/office/drawing/2014/main" id="{C70EDA8D-56AB-4A60-8A91-04B98A1F7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4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ish Drawing Stock Photos And Images - 123RF">
            <a:extLst>
              <a:ext uri="{FF2B5EF4-FFF2-40B4-BE49-F238E27FC236}">
                <a16:creationId xmlns:a16="http://schemas.microsoft.com/office/drawing/2014/main" id="{6AEC7F11-CB08-4A81-BE4B-15E7C6BCE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59" y="6111313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ish Drawing Stock Photos And Images - 123RF">
            <a:extLst>
              <a:ext uri="{FF2B5EF4-FFF2-40B4-BE49-F238E27FC236}">
                <a16:creationId xmlns:a16="http://schemas.microsoft.com/office/drawing/2014/main" id="{A8C74FC6-12E1-4AAC-A8D2-7B31C2552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3" y="7411955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Fish Drawing Stock Photos And Images - 123RF">
            <a:extLst>
              <a:ext uri="{FF2B5EF4-FFF2-40B4-BE49-F238E27FC236}">
                <a16:creationId xmlns:a16="http://schemas.microsoft.com/office/drawing/2014/main" id="{9326AEA5-6634-4617-8D1F-091587C3A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3" y="3420541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Fish Drawing Stock Photos And Images - 123RF">
            <a:extLst>
              <a:ext uri="{FF2B5EF4-FFF2-40B4-BE49-F238E27FC236}">
                <a16:creationId xmlns:a16="http://schemas.microsoft.com/office/drawing/2014/main" id="{8867F794-2EAE-46BF-BF29-BD59DFF65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8" y="2834783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Fish Drawing Stock Photos And Images - 123RF">
            <a:extLst>
              <a:ext uri="{FF2B5EF4-FFF2-40B4-BE49-F238E27FC236}">
                <a16:creationId xmlns:a16="http://schemas.microsoft.com/office/drawing/2014/main" id="{969D6F95-6267-4CEB-86EF-5BF44E8C1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2" y="4579975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Fish Drawing Stock Photos And Images - 123RF">
            <a:extLst>
              <a:ext uri="{FF2B5EF4-FFF2-40B4-BE49-F238E27FC236}">
                <a16:creationId xmlns:a16="http://schemas.microsoft.com/office/drawing/2014/main" id="{88EEE44E-8D89-43F6-B291-388A922FA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1" y="4111910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Fish Drawing Stock Photos And Images - 123RF">
            <a:extLst>
              <a:ext uri="{FF2B5EF4-FFF2-40B4-BE49-F238E27FC236}">
                <a16:creationId xmlns:a16="http://schemas.microsoft.com/office/drawing/2014/main" id="{5A6F9CCE-BF39-4FCE-A2CB-79433726A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4" y="5141604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Fish Drawing Stock Photos And Images - 123RF">
            <a:extLst>
              <a:ext uri="{FF2B5EF4-FFF2-40B4-BE49-F238E27FC236}">
                <a16:creationId xmlns:a16="http://schemas.microsoft.com/office/drawing/2014/main" id="{5D665197-AD56-430D-86D8-BC5AE3085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1" y="3143259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Fish Drawing Stock Photos And Images - 123RF">
            <a:extLst>
              <a:ext uri="{FF2B5EF4-FFF2-40B4-BE49-F238E27FC236}">
                <a16:creationId xmlns:a16="http://schemas.microsoft.com/office/drawing/2014/main" id="{871FBB54-A0FA-4B92-96EB-3A4FC3900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6" y="1808557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Fish Drawing Stock Photos And Images - 123RF">
            <a:extLst>
              <a:ext uri="{FF2B5EF4-FFF2-40B4-BE49-F238E27FC236}">
                <a16:creationId xmlns:a16="http://schemas.microsoft.com/office/drawing/2014/main" id="{46C58CD9-F3BF-4138-BD65-49A49D716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3" y="162354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ish Drawing Stock Photos And Images - 123RF">
            <a:extLst>
              <a:ext uri="{FF2B5EF4-FFF2-40B4-BE49-F238E27FC236}">
                <a16:creationId xmlns:a16="http://schemas.microsoft.com/office/drawing/2014/main" id="{4A03881C-8D4C-4C8F-946A-BDD7AFD20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8" y="5685990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D7F14360-7490-4E1D-BF30-6458E89B5B04}"/>
              </a:ext>
            </a:extLst>
          </p:cNvPr>
          <p:cNvSpPr txBox="1"/>
          <p:nvPr/>
        </p:nvSpPr>
        <p:spPr>
          <a:xfrm>
            <a:off x="2550245" y="1449240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5595EA5-D900-4CA9-A09E-0E4BFD8028A7}"/>
              </a:ext>
            </a:extLst>
          </p:cNvPr>
          <p:cNvSpPr txBox="1"/>
          <p:nvPr/>
        </p:nvSpPr>
        <p:spPr>
          <a:xfrm>
            <a:off x="5090142" y="1394148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32770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1FA9E-90F4-405E-8546-90AAB6689698}"/>
              </a:ext>
            </a:extLst>
          </p:cNvPr>
          <p:cNvSpPr/>
          <p:nvPr/>
        </p:nvSpPr>
        <p:spPr>
          <a:xfrm>
            <a:off x="852950" y="1343723"/>
            <a:ext cx="5225637" cy="71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Fish Drawing Stock Photos And Images - 123RF">
            <a:extLst>
              <a:ext uri="{FF2B5EF4-FFF2-40B4-BE49-F238E27FC236}">
                <a16:creationId xmlns:a16="http://schemas.microsoft.com/office/drawing/2014/main" id="{F215EBF5-8021-40FB-8875-B784FCE8D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024312" y="151372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C822D696-44A8-4973-A1C5-86B60D79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5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85071C8-1A46-452F-9ECC-B3A9A95F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9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sh Drawing Stock Photos And Images - 123RF">
            <a:extLst>
              <a:ext uri="{FF2B5EF4-FFF2-40B4-BE49-F238E27FC236}">
                <a16:creationId xmlns:a16="http://schemas.microsoft.com/office/drawing/2014/main" id="{7154A07E-F797-496F-B717-DA375E528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50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ish Drawing Stock Photos And Images - 123RF">
            <a:extLst>
              <a:ext uri="{FF2B5EF4-FFF2-40B4-BE49-F238E27FC236}">
                <a16:creationId xmlns:a16="http://schemas.microsoft.com/office/drawing/2014/main" id="{B81A7823-32E6-4C35-B351-2AC8A8092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4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sh Drawing Stock Photos And Images - 123RF">
            <a:extLst>
              <a:ext uri="{FF2B5EF4-FFF2-40B4-BE49-F238E27FC236}">
                <a16:creationId xmlns:a16="http://schemas.microsoft.com/office/drawing/2014/main" id="{8696E0A1-89A6-4A8F-9678-109249809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60" y="6111314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ish Drawing Stock Photos And Images - 123RF">
            <a:extLst>
              <a:ext uri="{FF2B5EF4-FFF2-40B4-BE49-F238E27FC236}">
                <a16:creationId xmlns:a16="http://schemas.microsoft.com/office/drawing/2014/main" id="{CFE12CD5-64F9-46E2-9F42-E55F468D7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4" y="7411956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DFBC57C0-A663-4081-8DD5-9BA11A830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 flipH="1">
            <a:off x="1203199" y="6446701"/>
            <a:ext cx="1619031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1A186D77-309B-4A1D-A683-77DD975E2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1283635" y="7497309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ish Drawing Stock Photos And Images - 123RF">
            <a:extLst>
              <a:ext uri="{FF2B5EF4-FFF2-40B4-BE49-F238E27FC236}">
                <a16:creationId xmlns:a16="http://schemas.microsoft.com/office/drawing/2014/main" id="{E9569CE1-1688-477E-9D5B-F9457208A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3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ish Drawing Stock Photos And Images - 123RF">
            <a:extLst>
              <a:ext uri="{FF2B5EF4-FFF2-40B4-BE49-F238E27FC236}">
                <a16:creationId xmlns:a16="http://schemas.microsoft.com/office/drawing/2014/main" id="{23D6DFD4-7DD6-4467-864E-AD71BF3F7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6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ish Drawing Stock Photos And Images - 123RF">
            <a:extLst>
              <a:ext uri="{FF2B5EF4-FFF2-40B4-BE49-F238E27FC236}">
                <a16:creationId xmlns:a16="http://schemas.microsoft.com/office/drawing/2014/main" id="{5AC5AD0C-6971-4597-8E6E-C36603E91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2834686" y="7240774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Fish Drawing Stock Photos And Images - 123RF">
            <a:extLst>
              <a:ext uri="{FF2B5EF4-FFF2-40B4-BE49-F238E27FC236}">
                <a16:creationId xmlns:a16="http://schemas.microsoft.com/office/drawing/2014/main" id="{BADF64E6-05AF-481C-84DA-D01B38F57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3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sh Drawing Stock Photos And Images - 123RF">
            <a:extLst>
              <a:ext uri="{FF2B5EF4-FFF2-40B4-BE49-F238E27FC236}">
                <a16:creationId xmlns:a16="http://schemas.microsoft.com/office/drawing/2014/main" id="{90E82848-4869-4C6E-9835-5469F2844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6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ish Drawing Stock Photos And Images - 123RF">
            <a:extLst>
              <a:ext uri="{FF2B5EF4-FFF2-40B4-BE49-F238E27FC236}">
                <a16:creationId xmlns:a16="http://schemas.microsoft.com/office/drawing/2014/main" id="{83550F50-E7AE-4E93-B4EA-557F1D5FF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10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228431D0-F760-41C6-9DDA-13F703614D38}"/>
              </a:ext>
            </a:extLst>
          </p:cNvPr>
          <p:cNvSpPr txBox="1"/>
          <p:nvPr/>
        </p:nvSpPr>
        <p:spPr>
          <a:xfrm>
            <a:off x="1539147" y="2850351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1</a:t>
            </a:r>
          </a:p>
        </p:txBody>
      </p:sp>
      <p:pic>
        <p:nvPicPr>
          <p:cNvPr id="51" name="Picture 2" descr="Fish Drawing Stock Photos And Images - 123RF">
            <a:extLst>
              <a:ext uri="{FF2B5EF4-FFF2-40B4-BE49-F238E27FC236}">
                <a16:creationId xmlns:a16="http://schemas.microsoft.com/office/drawing/2014/main" id="{DB511846-C23D-46A4-B2AA-D90DFBDA3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8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Fish Drawing Stock Photos And Images - 123RF">
            <a:extLst>
              <a:ext uri="{FF2B5EF4-FFF2-40B4-BE49-F238E27FC236}">
                <a16:creationId xmlns:a16="http://schemas.microsoft.com/office/drawing/2014/main" id="{49564D9A-BF84-4D7C-9791-DCE3BC0B2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5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Fish Drawing Stock Photos And Images - 123RF">
            <a:extLst>
              <a:ext uri="{FF2B5EF4-FFF2-40B4-BE49-F238E27FC236}">
                <a16:creationId xmlns:a16="http://schemas.microsoft.com/office/drawing/2014/main" id="{BDD2595E-4B2C-4604-BA12-DF34EDEC2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4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sh Drawing Stock Photos And Images - 123RF">
            <a:extLst>
              <a:ext uri="{FF2B5EF4-FFF2-40B4-BE49-F238E27FC236}">
                <a16:creationId xmlns:a16="http://schemas.microsoft.com/office/drawing/2014/main" id="{0FAE011C-02D8-4D1C-AD77-8B1B0A6C5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9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Fish Drawing Stock Photos And Images - 123RF">
            <a:extLst>
              <a:ext uri="{FF2B5EF4-FFF2-40B4-BE49-F238E27FC236}">
                <a16:creationId xmlns:a16="http://schemas.microsoft.com/office/drawing/2014/main" id="{0CAAB33F-9F5D-49C8-9186-6953BB904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3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Fish Drawing Stock Photos And Images - 123RF">
            <a:extLst>
              <a:ext uri="{FF2B5EF4-FFF2-40B4-BE49-F238E27FC236}">
                <a16:creationId xmlns:a16="http://schemas.microsoft.com/office/drawing/2014/main" id="{7D4DF039-724A-415F-A200-CAB08D985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2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Fish Drawing Stock Photos And Images - 123RF">
            <a:extLst>
              <a:ext uri="{FF2B5EF4-FFF2-40B4-BE49-F238E27FC236}">
                <a16:creationId xmlns:a16="http://schemas.microsoft.com/office/drawing/2014/main" id="{12EEA9AA-3438-469C-A9D3-6164F38B8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5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Fish Drawing Stock Photos And Images - 123RF">
            <a:extLst>
              <a:ext uri="{FF2B5EF4-FFF2-40B4-BE49-F238E27FC236}">
                <a16:creationId xmlns:a16="http://schemas.microsoft.com/office/drawing/2014/main" id="{F85D7780-8BDA-44A5-AACA-2F8A79C7C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2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Fish Drawing Stock Photos And Images - 123RF">
            <a:extLst>
              <a:ext uri="{FF2B5EF4-FFF2-40B4-BE49-F238E27FC236}">
                <a16:creationId xmlns:a16="http://schemas.microsoft.com/office/drawing/2014/main" id="{95D2A823-C34C-4E1D-B693-A6CC58DD1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9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ish Drawing Stock Photos And Images - 123RF">
            <a:extLst>
              <a:ext uri="{FF2B5EF4-FFF2-40B4-BE49-F238E27FC236}">
                <a16:creationId xmlns:a16="http://schemas.microsoft.com/office/drawing/2014/main" id="{B358942A-A8A8-4DAD-83A5-373011C44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7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Fish Drawing Stock Photos And Images - 123RF">
            <a:extLst>
              <a:ext uri="{FF2B5EF4-FFF2-40B4-BE49-F238E27FC236}">
                <a16:creationId xmlns:a16="http://schemas.microsoft.com/office/drawing/2014/main" id="{C70EDA8D-56AB-4A60-8A91-04B98A1F7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4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ish Drawing Stock Photos And Images - 123RF">
            <a:extLst>
              <a:ext uri="{FF2B5EF4-FFF2-40B4-BE49-F238E27FC236}">
                <a16:creationId xmlns:a16="http://schemas.microsoft.com/office/drawing/2014/main" id="{6AEC7F11-CB08-4A81-BE4B-15E7C6BCE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59" y="6111313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ish Drawing Stock Photos And Images - 123RF">
            <a:extLst>
              <a:ext uri="{FF2B5EF4-FFF2-40B4-BE49-F238E27FC236}">
                <a16:creationId xmlns:a16="http://schemas.microsoft.com/office/drawing/2014/main" id="{A8C74FC6-12E1-4AAC-A8D2-7B31C2552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3" y="7411955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Fish Drawing Stock Photos And Images - 123RF">
            <a:extLst>
              <a:ext uri="{FF2B5EF4-FFF2-40B4-BE49-F238E27FC236}">
                <a16:creationId xmlns:a16="http://schemas.microsoft.com/office/drawing/2014/main" id="{9326AEA5-6634-4617-8D1F-091587C3A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3" y="3420541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Fish Drawing Stock Photos And Images - 123RF">
            <a:extLst>
              <a:ext uri="{FF2B5EF4-FFF2-40B4-BE49-F238E27FC236}">
                <a16:creationId xmlns:a16="http://schemas.microsoft.com/office/drawing/2014/main" id="{8867F794-2EAE-46BF-BF29-BD59DFF65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8" y="2834783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Fish Drawing Stock Photos And Images - 123RF">
            <a:extLst>
              <a:ext uri="{FF2B5EF4-FFF2-40B4-BE49-F238E27FC236}">
                <a16:creationId xmlns:a16="http://schemas.microsoft.com/office/drawing/2014/main" id="{969D6F95-6267-4CEB-86EF-5BF44E8C1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2" y="4579975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Fish Drawing Stock Photos And Images - 123RF">
            <a:extLst>
              <a:ext uri="{FF2B5EF4-FFF2-40B4-BE49-F238E27FC236}">
                <a16:creationId xmlns:a16="http://schemas.microsoft.com/office/drawing/2014/main" id="{88EEE44E-8D89-43F6-B291-388A922FA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1" y="4111910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Fish Drawing Stock Photos And Images - 123RF">
            <a:extLst>
              <a:ext uri="{FF2B5EF4-FFF2-40B4-BE49-F238E27FC236}">
                <a16:creationId xmlns:a16="http://schemas.microsoft.com/office/drawing/2014/main" id="{5A6F9CCE-BF39-4FCE-A2CB-79433726A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4" y="5141604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Fish Drawing Stock Photos And Images - 123RF">
            <a:extLst>
              <a:ext uri="{FF2B5EF4-FFF2-40B4-BE49-F238E27FC236}">
                <a16:creationId xmlns:a16="http://schemas.microsoft.com/office/drawing/2014/main" id="{5D665197-AD56-430D-86D8-BC5AE3085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1" y="3143259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Fish Drawing Stock Photos And Images - 123RF">
            <a:extLst>
              <a:ext uri="{FF2B5EF4-FFF2-40B4-BE49-F238E27FC236}">
                <a16:creationId xmlns:a16="http://schemas.microsoft.com/office/drawing/2014/main" id="{871FBB54-A0FA-4B92-96EB-3A4FC3900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6" y="1808557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Fish Drawing Stock Photos And Images - 123RF">
            <a:extLst>
              <a:ext uri="{FF2B5EF4-FFF2-40B4-BE49-F238E27FC236}">
                <a16:creationId xmlns:a16="http://schemas.microsoft.com/office/drawing/2014/main" id="{46C58CD9-F3BF-4138-BD65-49A49D716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3" y="162354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ish Drawing Stock Photos And Images - 123RF">
            <a:extLst>
              <a:ext uri="{FF2B5EF4-FFF2-40B4-BE49-F238E27FC236}">
                <a16:creationId xmlns:a16="http://schemas.microsoft.com/office/drawing/2014/main" id="{4A03881C-8D4C-4C8F-946A-BDD7AFD20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8" y="5685990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D7F14360-7490-4E1D-BF30-6458E89B5B04}"/>
              </a:ext>
            </a:extLst>
          </p:cNvPr>
          <p:cNvSpPr txBox="1"/>
          <p:nvPr/>
        </p:nvSpPr>
        <p:spPr>
          <a:xfrm>
            <a:off x="2961939" y="2810108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5595EA5-D900-4CA9-A09E-0E4BFD8028A7}"/>
              </a:ext>
            </a:extLst>
          </p:cNvPr>
          <p:cNvSpPr txBox="1"/>
          <p:nvPr/>
        </p:nvSpPr>
        <p:spPr>
          <a:xfrm>
            <a:off x="4828470" y="2942173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57923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EE8860-B25A-4553-BBD0-2680608E1A87}"/>
              </a:ext>
            </a:extLst>
          </p:cNvPr>
          <p:cNvSpPr txBox="1"/>
          <p:nvPr/>
        </p:nvSpPr>
        <p:spPr>
          <a:xfrm>
            <a:off x="584740" y="3139865"/>
            <a:ext cx="578487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9600" b="1" dirty="0">
                <a:solidFill>
                  <a:schemeClr val="bg1"/>
                </a:solidFill>
                <a:latin typeface="Arial Narrow" panose="020B0606020202030204" pitchFamily="34" charset="0"/>
              </a:rPr>
              <a:t>BIO </a:t>
            </a:r>
          </a:p>
          <a:p>
            <a:pPr algn="ctr"/>
            <a:r>
              <a:rPr lang="en-AU" sz="9600" b="1" dirty="0">
                <a:solidFill>
                  <a:schemeClr val="bg1"/>
                </a:solidFill>
                <a:latin typeface="Arial Narrow" panose="020B0606020202030204" pitchFamily="34" charset="0"/>
              </a:rPr>
              <a:t>DIVERSITY</a:t>
            </a:r>
            <a:endParaRPr lang="en-AU" sz="239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D7433E2-E7A3-4D4B-93F3-E3BC29DF8ACC}"/>
              </a:ext>
            </a:extLst>
          </p:cNvPr>
          <p:cNvSpPr/>
          <p:nvPr/>
        </p:nvSpPr>
        <p:spPr>
          <a:xfrm>
            <a:off x="3477179" y="2147854"/>
            <a:ext cx="531447" cy="918442"/>
          </a:xfrm>
          <a:custGeom>
            <a:avLst/>
            <a:gdLst>
              <a:gd name="connsiteX0" fmla="*/ 530036 w 531447"/>
              <a:gd name="connsiteY0" fmla="*/ 186 h 918442"/>
              <a:gd name="connsiteX1" fmla="*/ 436730 w 531447"/>
              <a:gd name="connsiteY1" fmla="*/ 56170 h 918442"/>
              <a:gd name="connsiteX2" fmla="*/ 343424 w 531447"/>
              <a:gd name="connsiteY2" fmla="*/ 149476 h 918442"/>
              <a:gd name="connsiteX3" fmla="*/ 287441 w 531447"/>
              <a:gd name="connsiteY3" fmla="*/ 261443 h 918442"/>
              <a:gd name="connsiteX4" fmla="*/ 268779 w 531447"/>
              <a:gd name="connsiteY4" fmla="*/ 317427 h 918442"/>
              <a:gd name="connsiteX5" fmla="*/ 231457 w 531447"/>
              <a:gd name="connsiteY5" fmla="*/ 373411 h 918442"/>
              <a:gd name="connsiteX6" fmla="*/ 175473 w 531447"/>
              <a:gd name="connsiteY6" fmla="*/ 541362 h 918442"/>
              <a:gd name="connsiteX7" fmla="*/ 156812 w 531447"/>
              <a:gd name="connsiteY7" fmla="*/ 597346 h 918442"/>
              <a:gd name="connsiteX8" fmla="*/ 119490 w 531447"/>
              <a:gd name="connsiteY8" fmla="*/ 653329 h 918442"/>
              <a:gd name="connsiteX9" fmla="*/ 100828 w 531447"/>
              <a:gd name="connsiteY9" fmla="*/ 727974 h 918442"/>
              <a:gd name="connsiteX10" fmla="*/ 82167 w 531447"/>
              <a:gd name="connsiteY10" fmla="*/ 914586 h 918442"/>
              <a:gd name="connsiteX11" fmla="*/ 63506 w 531447"/>
              <a:gd name="connsiteY11" fmla="*/ 858603 h 918442"/>
              <a:gd name="connsiteX12" fmla="*/ 44845 w 531447"/>
              <a:gd name="connsiteY12" fmla="*/ 765297 h 918442"/>
              <a:gd name="connsiteX13" fmla="*/ 26183 w 531447"/>
              <a:gd name="connsiteY13" fmla="*/ 690652 h 918442"/>
              <a:gd name="connsiteX14" fmla="*/ 7522 w 531447"/>
              <a:gd name="connsiteY14" fmla="*/ 597346 h 918442"/>
              <a:gd name="connsiteX15" fmla="*/ 44845 w 531447"/>
              <a:gd name="connsiteY15" fmla="*/ 709313 h 918442"/>
              <a:gd name="connsiteX16" fmla="*/ 82167 w 531447"/>
              <a:gd name="connsiteY16" fmla="*/ 765297 h 918442"/>
              <a:gd name="connsiteX17" fmla="*/ 100828 w 531447"/>
              <a:gd name="connsiteY17" fmla="*/ 821280 h 918442"/>
              <a:gd name="connsiteX18" fmla="*/ 119490 w 531447"/>
              <a:gd name="connsiteY18" fmla="*/ 877264 h 918442"/>
              <a:gd name="connsiteX19" fmla="*/ 231457 w 531447"/>
              <a:gd name="connsiteY19" fmla="*/ 690652 h 918442"/>
              <a:gd name="connsiteX20" fmla="*/ 343424 w 531447"/>
              <a:gd name="connsiteY20" fmla="*/ 653329 h 918442"/>
              <a:gd name="connsiteX21" fmla="*/ 380747 w 531447"/>
              <a:gd name="connsiteY21" fmla="*/ 616007 h 918442"/>
              <a:gd name="connsiteX22" fmla="*/ 436730 w 531447"/>
              <a:gd name="connsiteY22" fmla="*/ 597346 h 918442"/>
              <a:gd name="connsiteX23" fmla="*/ 324763 w 531447"/>
              <a:gd name="connsiteY23" fmla="*/ 653329 h 918442"/>
              <a:gd name="connsiteX24" fmla="*/ 250118 w 531447"/>
              <a:gd name="connsiteY24" fmla="*/ 727974 h 918442"/>
              <a:gd name="connsiteX25" fmla="*/ 212796 w 531447"/>
              <a:gd name="connsiteY25" fmla="*/ 765297 h 918442"/>
              <a:gd name="connsiteX26" fmla="*/ 156812 w 531447"/>
              <a:gd name="connsiteY26" fmla="*/ 858603 h 918442"/>
              <a:gd name="connsiteX27" fmla="*/ 138151 w 531447"/>
              <a:gd name="connsiteY27" fmla="*/ 914586 h 918442"/>
              <a:gd name="connsiteX28" fmla="*/ 100828 w 531447"/>
              <a:gd name="connsiteY28" fmla="*/ 877264 h 918442"/>
              <a:gd name="connsiteX29" fmla="*/ 156812 w 531447"/>
              <a:gd name="connsiteY29" fmla="*/ 597346 h 918442"/>
              <a:gd name="connsiteX30" fmla="*/ 194134 w 531447"/>
              <a:gd name="connsiteY30" fmla="*/ 541362 h 918442"/>
              <a:gd name="connsiteX31" fmla="*/ 231457 w 531447"/>
              <a:gd name="connsiteY31" fmla="*/ 410733 h 918442"/>
              <a:gd name="connsiteX32" fmla="*/ 268779 w 531447"/>
              <a:gd name="connsiteY32" fmla="*/ 354750 h 918442"/>
              <a:gd name="connsiteX33" fmla="*/ 306102 w 531447"/>
              <a:gd name="connsiteY33" fmla="*/ 242782 h 918442"/>
              <a:gd name="connsiteX34" fmla="*/ 455392 w 531447"/>
              <a:gd name="connsiteY34" fmla="*/ 112154 h 918442"/>
              <a:gd name="connsiteX35" fmla="*/ 492714 w 531447"/>
              <a:gd name="connsiteY35" fmla="*/ 74831 h 918442"/>
              <a:gd name="connsiteX36" fmla="*/ 530036 w 531447"/>
              <a:gd name="connsiteY36" fmla="*/ 186 h 91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31447" h="918442">
                <a:moveTo>
                  <a:pt x="530036" y="186"/>
                </a:moveTo>
                <a:cubicBezTo>
                  <a:pt x="520705" y="-2924"/>
                  <a:pt x="465053" y="33512"/>
                  <a:pt x="436730" y="56170"/>
                </a:cubicBezTo>
                <a:cubicBezTo>
                  <a:pt x="402384" y="83647"/>
                  <a:pt x="343424" y="149476"/>
                  <a:pt x="343424" y="149476"/>
                </a:cubicBezTo>
                <a:cubicBezTo>
                  <a:pt x="296521" y="290187"/>
                  <a:pt x="359788" y="116749"/>
                  <a:pt x="287441" y="261443"/>
                </a:cubicBezTo>
                <a:cubicBezTo>
                  <a:pt x="278644" y="279037"/>
                  <a:pt x="277576" y="299833"/>
                  <a:pt x="268779" y="317427"/>
                </a:cubicBezTo>
                <a:cubicBezTo>
                  <a:pt x="258749" y="337487"/>
                  <a:pt x="240566" y="352916"/>
                  <a:pt x="231457" y="373411"/>
                </a:cubicBezTo>
                <a:cubicBezTo>
                  <a:pt x="231451" y="373425"/>
                  <a:pt x="184806" y="513363"/>
                  <a:pt x="175473" y="541362"/>
                </a:cubicBezTo>
                <a:cubicBezTo>
                  <a:pt x="169253" y="560023"/>
                  <a:pt x="167723" y="580979"/>
                  <a:pt x="156812" y="597346"/>
                </a:cubicBezTo>
                <a:lnTo>
                  <a:pt x="119490" y="653329"/>
                </a:lnTo>
                <a:cubicBezTo>
                  <a:pt x="113269" y="678211"/>
                  <a:pt x="104455" y="702584"/>
                  <a:pt x="100828" y="727974"/>
                </a:cubicBezTo>
                <a:cubicBezTo>
                  <a:pt x="91987" y="789860"/>
                  <a:pt x="99341" y="854477"/>
                  <a:pt x="82167" y="914586"/>
                </a:cubicBezTo>
                <a:cubicBezTo>
                  <a:pt x="76763" y="933500"/>
                  <a:pt x="68277" y="877686"/>
                  <a:pt x="63506" y="858603"/>
                </a:cubicBezTo>
                <a:cubicBezTo>
                  <a:pt x="55813" y="827832"/>
                  <a:pt x="51726" y="796260"/>
                  <a:pt x="44845" y="765297"/>
                </a:cubicBezTo>
                <a:cubicBezTo>
                  <a:pt x="39281" y="740260"/>
                  <a:pt x="31747" y="715689"/>
                  <a:pt x="26183" y="690652"/>
                </a:cubicBezTo>
                <a:cubicBezTo>
                  <a:pt x="19302" y="659689"/>
                  <a:pt x="-14907" y="574919"/>
                  <a:pt x="7522" y="597346"/>
                </a:cubicBezTo>
                <a:cubicBezTo>
                  <a:pt x="35341" y="625164"/>
                  <a:pt x="23023" y="676579"/>
                  <a:pt x="44845" y="709313"/>
                </a:cubicBezTo>
                <a:cubicBezTo>
                  <a:pt x="57286" y="727974"/>
                  <a:pt x="72137" y="745237"/>
                  <a:pt x="82167" y="765297"/>
                </a:cubicBezTo>
                <a:cubicBezTo>
                  <a:pt x="90964" y="782891"/>
                  <a:pt x="100828" y="821280"/>
                  <a:pt x="100828" y="821280"/>
                </a:cubicBezTo>
                <a:cubicBezTo>
                  <a:pt x="107049" y="839941"/>
                  <a:pt x="105580" y="891173"/>
                  <a:pt x="119490" y="877264"/>
                </a:cubicBezTo>
                <a:cubicBezTo>
                  <a:pt x="198736" y="798020"/>
                  <a:pt x="101448" y="733989"/>
                  <a:pt x="231457" y="690652"/>
                </a:cubicBezTo>
                <a:lnTo>
                  <a:pt x="343424" y="653329"/>
                </a:lnTo>
                <a:cubicBezTo>
                  <a:pt x="355865" y="640888"/>
                  <a:pt x="365660" y="625059"/>
                  <a:pt x="380747" y="616007"/>
                </a:cubicBezTo>
                <a:cubicBezTo>
                  <a:pt x="397614" y="605887"/>
                  <a:pt x="436730" y="577676"/>
                  <a:pt x="436730" y="597346"/>
                </a:cubicBezTo>
                <a:cubicBezTo>
                  <a:pt x="436730" y="621463"/>
                  <a:pt x="338568" y="648728"/>
                  <a:pt x="324763" y="653329"/>
                </a:cubicBezTo>
                <a:lnTo>
                  <a:pt x="250118" y="727974"/>
                </a:lnTo>
                <a:lnTo>
                  <a:pt x="212796" y="765297"/>
                </a:lnTo>
                <a:cubicBezTo>
                  <a:pt x="159928" y="923893"/>
                  <a:pt x="233662" y="730519"/>
                  <a:pt x="156812" y="858603"/>
                </a:cubicBezTo>
                <a:cubicBezTo>
                  <a:pt x="146692" y="875470"/>
                  <a:pt x="144371" y="895925"/>
                  <a:pt x="138151" y="914586"/>
                </a:cubicBezTo>
                <a:cubicBezTo>
                  <a:pt x="125710" y="902145"/>
                  <a:pt x="102421" y="894786"/>
                  <a:pt x="100828" y="877264"/>
                </a:cubicBezTo>
                <a:cubicBezTo>
                  <a:pt x="96498" y="829630"/>
                  <a:pt x="120771" y="651409"/>
                  <a:pt x="156812" y="597346"/>
                </a:cubicBezTo>
                <a:lnTo>
                  <a:pt x="194134" y="541362"/>
                </a:lnTo>
                <a:cubicBezTo>
                  <a:pt x="200112" y="517451"/>
                  <a:pt x="218073" y="437501"/>
                  <a:pt x="231457" y="410733"/>
                </a:cubicBezTo>
                <a:cubicBezTo>
                  <a:pt x="241487" y="390673"/>
                  <a:pt x="259670" y="375245"/>
                  <a:pt x="268779" y="354750"/>
                </a:cubicBezTo>
                <a:cubicBezTo>
                  <a:pt x="284757" y="318799"/>
                  <a:pt x="278283" y="270601"/>
                  <a:pt x="306102" y="242782"/>
                </a:cubicBezTo>
                <a:cubicBezTo>
                  <a:pt x="536326" y="12558"/>
                  <a:pt x="301082" y="235602"/>
                  <a:pt x="455392" y="112154"/>
                </a:cubicBezTo>
                <a:cubicBezTo>
                  <a:pt x="469131" y="101163"/>
                  <a:pt x="486180" y="91167"/>
                  <a:pt x="492714" y="74831"/>
                </a:cubicBezTo>
                <a:cubicBezTo>
                  <a:pt x="499644" y="57505"/>
                  <a:pt x="539367" y="3296"/>
                  <a:pt x="530036" y="1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E4C4951-96C8-4054-8B3D-3255025D6B2D}"/>
              </a:ext>
            </a:extLst>
          </p:cNvPr>
          <p:cNvSpPr/>
          <p:nvPr/>
        </p:nvSpPr>
        <p:spPr>
          <a:xfrm rot="10800000">
            <a:off x="3098610" y="6530115"/>
            <a:ext cx="531447" cy="918442"/>
          </a:xfrm>
          <a:custGeom>
            <a:avLst/>
            <a:gdLst>
              <a:gd name="connsiteX0" fmla="*/ 530036 w 531447"/>
              <a:gd name="connsiteY0" fmla="*/ 186 h 918442"/>
              <a:gd name="connsiteX1" fmla="*/ 436730 w 531447"/>
              <a:gd name="connsiteY1" fmla="*/ 56170 h 918442"/>
              <a:gd name="connsiteX2" fmla="*/ 343424 w 531447"/>
              <a:gd name="connsiteY2" fmla="*/ 149476 h 918442"/>
              <a:gd name="connsiteX3" fmla="*/ 287441 w 531447"/>
              <a:gd name="connsiteY3" fmla="*/ 261443 h 918442"/>
              <a:gd name="connsiteX4" fmla="*/ 268779 w 531447"/>
              <a:gd name="connsiteY4" fmla="*/ 317427 h 918442"/>
              <a:gd name="connsiteX5" fmla="*/ 231457 w 531447"/>
              <a:gd name="connsiteY5" fmla="*/ 373411 h 918442"/>
              <a:gd name="connsiteX6" fmla="*/ 175473 w 531447"/>
              <a:gd name="connsiteY6" fmla="*/ 541362 h 918442"/>
              <a:gd name="connsiteX7" fmla="*/ 156812 w 531447"/>
              <a:gd name="connsiteY7" fmla="*/ 597346 h 918442"/>
              <a:gd name="connsiteX8" fmla="*/ 119490 w 531447"/>
              <a:gd name="connsiteY8" fmla="*/ 653329 h 918442"/>
              <a:gd name="connsiteX9" fmla="*/ 100828 w 531447"/>
              <a:gd name="connsiteY9" fmla="*/ 727974 h 918442"/>
              <a:gd name="connsiteX10" fmla="*/ 82167 w 531447"/>
              <a:gd name="connsiteY10" fmla="*/ 914586 h 918442"/>
              <a:gd name="connsiteX11" fmla="*/ 63506 w 531447"/>
              <a:gd name="connsiteY11" fmla="*/ 858603 h 918442"/>
              <a:gd name="connsiteX12" fmla="*/ 44845 w 531447"/>
              <a:gd name="connsiteY12" fmla="*/ 765297 h 918442"/>
              <a:gd name="connsiteX13" fmla="*/ 26183 w 531447"/>
              <a:gd name="connsiteY13" fmla="*/ 690652 h 918442"/>
              <a:gd name="connsiteX14" fmla="*/ 7522 w 531447"/>
              <a:gd name="connsiteY14" fmla="*/ 597346 h 918442"/>
              <a:gd name="connsiteX15" fmla="*/ 44845 w 531447"/>
              <a:gd name="connsiteY15" fmla="*/ 709313 h 918442"/>
              <a:gd name="connsiteX16" fmla="*/ 82167 w 531447"/>
              <a:gd name="connsiteY16" fmla="*/ 765297 h 918442"/>
              <a:gd name="connsiteX17" fmla="*/ 100828 w 531447"/>
              <a:gd name="connsiteY17" fmla="*/ 821280 h 918442"/>
              <a:gd name="connsiteX18" fmla="*/ 119490 w 531447"/>
              <a:gd name="connsiteY18" fmla="*/ 877264 h 918442"/>
              <a:gd name="connsiteX19" fmla="*/ 231457 w 531447"/>
              <a:gd name="connsiteY19" fmla="*/ 690652 h 918442"/>
              <a:gd name="connsiteX20" fmla="*/ 343424 w 531447"/>
              <a:gd name="connsiteY20" fmla="*/ 653329 h 918442"/>
              <a:gd name="connsiteX21" fmla="*/ 380747 w 531447"/>
              <a:gd name="connsiteY21" fmla="*/ 616007 h 918442"/>
              <a:gd name="connsiteX22" fmla="*/ 436730 w 531447"/>
              <a:gd name="connsiteY22" fmla="*/ 597346 h 918442"/>
              <a:gd name="connsiteX23" fmla="*/ 324763 w 531447"/>
              <a:gd name="connsiteY23" fmla="*/ 653329 h 918442"/>
              <a:gd name="connsiteX24" fmla="*/ 250118 w 531447"/>
              <a:gd name="connsiteY24" fmla="*/ 727974 h 918442"/>
              <a:gd name="connsiteX25" fmla="*/ 212796 w 531447"/>
              <a:gd name="connsiteY25" fmla="*/ 765297 h 918442"/>
              <a:gd name="connsiteX26" fmla="*/ 156812 w 531447"/>
              <a:gd name="connsiteY26" fmla="*/ 858603 h 918442"/>
              <a:gd name="connsiteX27" fmla="*/ 138151 w 531447"/>
              <a:gd name="connsiteY27" fmla="*/ 914586 h 918442"/>
              <a:gd name="connsiteX28" fmla="*/ 100828 w 531447"/>
              <a:gd name="connsiteY28" fmla="*/ 877264 h 918442"/>
              <a:gd name="connsiteX29" fmla="*/ 156812 w 531447"/>
              <a:gd name="connsiteY29" fmla="*/ 597346 h 918442"/>
              <a:gd name="connsiteX30" fmla="*/ 194134 w 531447"/>
              <a:gd name="connsiteY30" fmla="*/ 541362 h 918442"/>
              <a:gd name="connsiteX31" fmla="*/ 231457 w 531447"/>
              <a:gd name="connsiteY31" fmla="*/ 410733 h 918442"/>
              <a:gd name="connsiteX32" fmla="*/ 268779 w 531447"/>
              <a:gd name="connsiteY32" fmla="*/ 354750 h 918442"/>
              <a:gd name="connsiteX33" fmla="*/ 306102 w 531447"/>
              <a:gd name="connsiteY33" fmla="*/ 242782 h 918442"/>
              <a:gd name="connsiteX34" fmla="*/ 455392 w 531447"/>
              <a:gd name="connsiteY34" fmla="*/ 112154 h 918442"/>
              <a:gd name="connsiteX35" fmla="*/ 492714 w 531447"/>
              <a:gd name="connsiteY35" fmla="*/ 74831 h 918442"/>
              <a:gd name="connsiteX36" fmla="*/ 530036 w 531447"/>
              <a:gd name="connsiteY36" fmla="*/ 186 h 91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31447" h="918442">
                <a:moveTo>
                  <a:pt x="530036" y="186"/>
                </a:moveTo>
                <a:cubicBezTo>
                  <a:pt x="520705" y="-2924"/>
                  <a:pt x="465053" y="33512"/>
                  <a:pt x="436730" y="56170"/>
                </a:cubicBezTo>
                <a:cubicBezTo>
                  <a:pt x="402384" y="83647"/>
                  <a:pt x="343424" y="149476"/>
                  <a:pt x="343424" y="149476"/>
                </a:cubicBezTo>
                <a:cubicBezTo>
                  <a:pt x="296521" y="290187"/>
                  <a:pt x="359788" y="116749"/>
                  <a:pt x="287441" y="261443"/>
                </a:cubicBezTo>
                <a:cubicBezTo>
                  <a:pt x="278644" y="279037"/>
                  <a:pt x="277576" y="299833"/>
                  <a:pt x="268779" y="317427"/>
                </a:cubicBezTo>
                <a:cubicBezTo>
                  <a:pt x="258749" y="337487"/>
                  <a:pt x="240566" y="352916"/>
                  <a:pt x="231457" y="373411"/>
                </a:cubicBezTo>
                <a:cubicBezTo>
                  <a:pt x="231451" y="373425"/>
                  <a:pt x="184806" y="513363"/>
                  <a:pt x="175473" y="541362"/>
                </a:cubicBezTo>
                <a:cubicBezTo>
                  <a:pt x="169253" y="560023"/>
                  <a:pt x="167723" y="580979"/>
                  <a:pt x="156812" y="597346"/>
                </a:cubicBezTo>
                <a:lnTo>
                  <a:pt x="119490" y="653329"/>
                </a:lnTo>
                <a:cubicBezTo>
                  <a:pt x="113269" y="678211"/>
                  <a:pt x="104455" y="702584"/>
                  <a:pt x="100828" y="727974"/>
                </a:cubicBezTo>
                <a:cubicBezTo>
                  <a:pt x="91987" y="789860"/>
                  <a:pt x="99341" y="854477"/>
                  <a:pt x="82167" y="914586"/>
                </a:cubicBezTo>
                <a:cubicBezTo>
                  <a:pt x="76763" y="933500"/>
                  <a:pt x="68277" y="877686"/>
                  <a:pt x="63506" y="858603"/>
                </a:cubicBezTo>
                <a:cubicBezTo>
                  <a:pt x="55813" y="827832"/>
                  <a:pt x="51726" y="796260"/>
                  <a:pt x="44845" y="765297"/>
                </a:cubicBezTo>
                <a:cubicBezTo>
                  <a:pt x="39281" y="740260"/>
                  <a:pt x="31747" y="715689"/>
                  <a:pt x="26183" y="690652"/>
                </a:cubicBezTo>
                <a:cubicBezTo>
                  <a:pt x="19302" y="659689"/>
                  <a:pt x="-14907" y="574919"/>
                  <a:pt x="7522" y="597346"/>
                </a:cubicBezTo>
                <a:cubicBezTo>
                  <a:pt x="35341" y="625164"/>
                  <a:pt x="23023" y="676579"/>
                  <a:pt x="44845" y="709313"/>
                </a:cubicBezTo>
                <a:cubicBezTo>
                  <a:pt x="57286" y="727974"/>
                  <a:pt x="72137" y="745237"/>
                  <a:pt x="82167" y="765297"/>
                </a:cubicBezTo>
                <a:cubicBezTo>
                  <a:pt x="90964" y="782891"/>
                  <a:pt x="100828" y="821280"/>
                  <a:pt x="100828" y="821280"/>
                </a:cubicBezTo>
                <a:cubicBezTo>
                  <a:pt x="107049" y="839941"/>
                  <a:pt x="105580" y="891173"/>
                  <a:pt x="119490" y="877264"/>
                </a:cubicBezTo>
                <a:cubicBezTo>
                  <a:pt x="198736" y="798020"/>
                  <a:pt x="101448" y="733989"/>
                  <a:pt x="231457" y="690652"/>
                </a:cubicBezTo>
                <a:lnTo>
                  <a:pt x="343424" y="653329"/>
                </a:lnTo>
                <a:cubicBezTo>
                  <a:pt x="355865" y="640888"/>
                  <a:pt x="365660" y="625059"/>
                  <a:pt x="380747" y="616007"/>
                </a:cubicBezTo>
                <a:cubicBezTo>
                  <a:pt x="397614" y="605887"/>
                  <a:pt x="436730" y="577676"/>
                  <a:pt x="436730" y="597346"/>
                </a:cubicBezTo>
                <a:cubicBezTo>
                  <a:pt x="436730" y="621463"/>
                  <a:pt x="338568" y="648728"/>
                  <a:pt x="324763" y="653329"/>
                </a:cubicBezTo>
                <a:lnTo>
                  <a:pt x="250118" y="727974"/>
                </a:lnTo>
                <a:lnTo>
                  <a:pt x="212796" y="765297"/>
                </a:lnTo>
                <a:cubicBezTo>
                  <a:pt x="159928" y="923893"/>
                  <a:pt x="233662" y="730519"/>
                  <a:pt x="156812" y="858603"/>
                </a:cubicBezTo>
                <a:cubicBezTo>
                  <a:pt x="146692" y="875470"/>
                  <a:pt x="144371" y="895925"/>
                  <a:pt x="138151" y="914586"/>
                </a:cubicBezTo>
                <a:cubicBezTo>
                  <a:pt x="125710" y="902145"/>
                  <a:pt x="102421" y="894786"/>
                  <a:pt x="100828" y="877264"/>
                </a:cubicBezTo>
                <a:cubicBezTo>
                  <a:pt x="96498" y="829630"/>
                  <a:pt x="120771" y="651409"/>
                  <a:pt x="156812" y="597346"/>
                </a:cubicBezTo>
                <a:lnTo>
                  <a:pt x="194134" y="541362"/>
                </a:lnTo>
                <a:cubicBezTo>
                  <a:pt x="200112" y="517451"/>
                  <a:pt x="218073" y="437501"/>
                  <a:pt x="231457" y="410733"/>
                </a:cubicBezTo>
                <a:cubicBezTo>
                  <a:pt x="241487" y="390673"/>
                  <a:pt x="259670" y="375245"/>
                  <a:pt x="268779" y="354750"/>
                </a:cubicBezTo>
                <a:cubicBezTo>
                  <a:pt x="284757" y="318799"/>
                  <a:pt x="278283" y="270601"/>
                  <a:pt x="306102" y="242782"/>
                </a:cubicBezTo>
                <a:cubicBezTo>
                  <a:pt x="536326" y="12558"/>
                  <a:pt x="301082" y="235602"/>
                  <a:pt x="455392" y="112154"/>
                </a:cubicBezTo>
                <a:cubicBezTo>
                  <a:pt x="469131" y="101163"/>
                  <a:pt x="486180" y="91167"/>
                  <a:pt x="492714" y="74831"/>
                </a:cubicBezTo>
                <a:cubicBezTo>
                  <a:pt x="499644" y="57505"/>
                  <a:pt x="539367" y="3296"/>
                  <a:pt x="530036" y="1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0B824C-AC97-47F9-B957-FB601DD8A64F}"/>
              </a:ext>
            </a:extLst>
          </p:cNvPr>
          <p:cNvSpPr txBox="1"/>
          <p:nvPr/>
        </p:nvSpPr>
        <p:spPr>
          <a:xfrm>
            <a:off x="3098610" y="1403055"/>
            <a:ext cx="3344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Biological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215F05-DCC1-4780-B223-78063CE065FA}"/>
              </a:ext>
            </a:extLst>
          </p:cNvPr>
          <p:cNvSpPr txBox="1"/>
          <p:nvPr/>
        </p:nvSpPr>
        <p:spPr>
          <a:xfrm>
            <a:off x="508863" y="7587625"/>
            <a:ext cx="535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how diverse it 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91321D-17F3-4CD9-9A45-4C31D5F7E1E0}"/>
              </a:ext>
            </a:extLst>
          </p:cNvPr>
          <p:cNvSpPr txBox="1"/>
          <p:nvPr/>
        </p:nvSpPr>
        <p:spPr>
          <a:xfrm>
            <a:off x="1510999" y="20158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Measuring Biodiversity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55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1FA9E-90F4-405E-8546-90AAB6689698}"/>
              </a:ext>
            </a:extLst>
          </p:cNvPr>
          <p:cNvSpPr/>
          <p:nvPr/>
        </p:nvSpPr>
        <p:spPr>
          <a:xfrm>
            <a:off x="852950" y="1343723"/>
            <a:ext cx="5225637" cy="71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Fish Drawing Stock Photos And Images - 123RF">
            <a:extLst>
              <a:ext uri="{FF2B5EF4-FFF2-40B4-BE49-F238E27FC236}">
                <a16:creationId xmlns:a16="http://schemas.microsoft.com/office/drawing/2014/main" id="{F215EBF5-8021-40FB-8875-B784FCE8D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024312" y="151372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C822D696-44A8-4973-A1C5-86B60D79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5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85071C8-1A46-452F-9ECC-B3A9A95F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9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sh Drawing Stock Photos And Images - 123RF">
            <a:extLst>
              <a:ext uri="{FF2B5EF4-FFF2-40B4-BE49-F238E27FC236}">
                <a16:creationId xmlns:a16="http://schemas.microsoft.com/office/drawing/2014/main" id="{7154A07E-F797-496F-B717-DA375E528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50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ish Drawing Stock Photos And Images - 123RF">
            <a:extLst>
              <a:ext uri="{FF2B5EF4-FFF2-40B4-BE49-F238E27FC236}">
                <a16:creationId xmlns:a16="http://schemas.microsoft.com/office/drawing/2014/main" id="{B81A7823-32E6-4C35-B351-2AC8A8092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4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sh Drawing Stock Photos And Images - 123RF">
            <a:extLst>
              <a:ext uri="{FF2B5EF4-FFF2-40B4-BE49-F238E27FC236}">
                <a16:creationId xmlns:a16="http://schemas.microsoft.com/office/drawing/2014/main" id="{8696E0A1-89A6-4A8F-9678-109249809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60" y="6111314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ish Drawing Stock Photos And Images - 123RF">
            <a:extLst>
              <a:ext uri="{FF2B5EF4-FFF2-40B4-BE49-F238E27FC236}">
                <a16:creationId xmlns:a16="http://schemas.microsoft.com/office/drawing/2014/main" id="{CFE12CD5-64F9-46E2-9F42-E55F468D7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4" y="7411956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DFBC57C0-A663-4081-8DD5-9BA11A830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 flipH="1">
            <a:off x="1203199" y="6446701"/>
            <a:ext cx="1619031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1A186D77-309B-4A1D-A683-77DD975E2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1283635" y="7497309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ish Drawing Stock Photos And Images - 123RF">
            <a:extLst>
              <a:ext uri="{FF2B5EF4-FFF2-40B4-BE49-F238E27FC236}">
                <a16:creationId xmlns:a16="http://schemas.microsoft.com/office/drawing/2014/main" id="{E9569CE1-1688-477E-9D5B-F9457208A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3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ish Drawing Stock Photos And Images - 123RF">
            <a:extLst>
              <a:ext uri="{FF2B5EF4-FFF2-40B4-BE49-F238E27FC236}">
                <a16:creationId xmlns:a16="http://schemas.microsoft.com/office/drawing/2014/main" id="{23D6DFD4-7DD6-4467-864E-AD71BF3F7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6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ish Drawing Stock Photos And Images - 123RF">
            <a:extLst>
              <a:ext uri="{FF2B5EF4-FFF2-40B4-BE49-F238E27FC236}">
                <a16:creationId xmlns:a16="http://schemas.microsoft.com/office/drawing/2014/main" id="{5AC5AD0C-6971-4597-8E6E-C36603E91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2834686" y="7240774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Fish Drawing Stock Photos And Images - 123RF">
            <a:extLst>
              <a:ext uri="{FF2B5EF4-FFF2-40B4-BE49-F238E27FC236}">
                <a16:creationId xmlns:a16="http://schemas.microsoft.com/office/drawing/2014/main" id="{BADF64E6-05AF-481C-84DA-D01B38F57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3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sh Drawing Stock Photos And Images - 123RF">
            <a:extLst>
              <a:ext uri="{FF2B5EF4-FFF2-40B4-BE49-F238E27FC236}">
                <a16:creationId xmlns:a16="http://schemas.microsoft.com/office/drawing/2014/main" id="{90E82848-4869-4C6E-9835-5469F2844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6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ish Drawing Stock Photos And Images - 123RF">
            <a:extLst>
              <a:ext uri="{FF2B5EF4-FFF2-40B4-BE49-F238E27FC236}">
                <a16:creationId xmlns:a16="http://schemas.microsoft.com/office/drawing/2014/main" id="{83550F50-E7AE-4E93-B4EA-557F1D5FF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10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Fish Drawing Stock Photos And Images - 123RF">
            <a:extLst>
              <a:ext uri="{FF2B5EF4-FFF2-40B4-BE49-F238E27FC236}">
                <a16:creationId xmlns:a16="http://schemas.microsoft.com/office/drawing/2014/main" id="{DB511846-C23D-46A4-B2AA-D90DFBDA3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8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Fish Drawing Stock Photos And Images - 123RF">
            <a:extLst>
              <a:ext uri="{FF2B5EF4-FFF2-40B4-BE49-F238E27FC236}">
                <a16:creationId xmlns:a16="http://schemas.microsoft.com/office/drawing/2014/main" id="{49564D9A-BF84-4D7C-9791-DCE3BC0B2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5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Fish Drawing Stock Photos And Images - 123RF">
            <a:extLst>
              <a:ext uri="{FF2B5EF4-FFF2-40B4-BE49-F238E27FC236}">
                <a16:creationId xmlns:a16="http://schemas.microsoft.com/office/drawing/2014/main" id="{BDD2595E-4B2C-4604-BA12-DF34EDEC2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4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sh Drawing Stock Photos And Images - 123RF">
            <a:extLst>
              <a:ext uri="{FF2B5EF4-FFF2-40B4-BE49-F238E27FC236}">
                <a16:creationId xmlns:a16="http://schemas.microsoft.com/office/drawing/2014/main" id="{0FAE011C-02D8-4D1C-AD77-8B1B0A6C5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9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Fish Drawing Stock Photos And Images - 123RF">
            <a:extLst>
              <a:ext uri="{FF2B5EF4-FFF2-40B4-BE49-F238E27FC236}">
                <a16:creationId xmlns:a16="http://schemas.microsoft.com/office/drawing/2014/main" id="{0CAAB33F-9F5D-49C8-9186-6953BB904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3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Fish Drawing Stock Photos And Images - 123RF">
            <a:extLst>
              <a:ext uri="{FF2B5EF4-FFF2-40B4-BE49-F238E27FC236}">
                <a16:creationId xmlns:a16="http://schemas.microsoft.com/office/drawing/2014/main" id="{7D4DF039-724A-415F-A200-CAB08D985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2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Fish Drawing Stock Photos And Images - 123RF">
            <a:extLst>
              <a:ext uri="{FF2B5EF4-FFF2-40B4-BE49-F238E27FC236}">
                <a16:creationId xmlns:a16="http://schemas.microsoft.com/office/drawing/2014/main" id="{12EEA9AA-3438-469C-A9D3-6164F38B8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5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Fish Drawing Stock Photos And Images - 123RF">
            <a:extLst>
              <a:ext uri="{FF2B5EF4-FFF2-40B4-BE49-F238E27FC236}">
                <a16:creationId xmlns:a16="http://schemas.microsoft.com/office/drawing/2014/main" id="{F85D7780-8BDA-44A5-AACA-2F8A79C7C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2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Fish Drawing Stock Photos And Images - 123RF">
            <a:extLst>
              <a:ext uri="{FF2B5EF4-FFF2-40B4-BE49-F238E27FC236}">
                <a16:creationId xmlns:a16="http://schemas.microsoft.com/office/drawing/2014/main" id="{95D2A823-C34C-4E1D-B693-A6CC58DD1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9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ish Drawing Stock Photos And Images - 123RF">
            <a:extLst>
              <a:ext uri="{FF2B5EF4-FFF2-40B4-BE49-F238E27FC236}">
                <a16:creationId xmlns:a16="http://schemas.microsoft.com/office/drawing/2014/main" id="{B358942A-A8A8-4DAD-83A5-373011C44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7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Fish Drawing Stock Photos And Images - 123RF">
            <a:extLst>
              <a:ext uri="{FF2B5EF4-FFF2-40B4-BE49-F238E27FC236}">
                <a16:creationId xmlns:a16="http://schemas.microsoft.com/office/drawing/2014/main" id="{C70EDA8D-56AB-4A60-8A91-04B98A1F7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4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ish Drawing Stock Photos And Images - 123RF">
            <a:extLst>
              <a:ext uri="{FF2B5EF4-FFF2-40B4-BE49-F238E27FC236}">
                <a16:creationId xmlns:a16="http://schemas.microsoft.com/office/drawing/2014/main" id="{6AEC7F11-CB08-4A81-BE4B-15E7C6BCE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59" y="6111313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ish Drawing Stock Photos And Images - 123RF">
            <a:extLst>
              <a:ext uri="{FF2B5EF4-FFF2-40B4-BE49-F238E27FC236}">
                <a16:creationId xmlns:a16="http://schemas.microsoft.com/office/drawing/2014/main" id="{A8C74FC6-12E1-4AAC-A8D2-7B31C2552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3" y="7411955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Fish Drawing Stock Photos And Images - 123RF">
            <a:extLst>
              <a:ext uri="{FF2B5EF4-FFF2-40B4-BE49-F238E27FC236}">
                <a16:creationId xmlns:a16="http://schemas.microsoft.com/office/drawing/2014/main" id="{9326AEA5-6634-4617-8D1F-091587C3A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3" y="3420541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Fish Drawing Stock Photos And Images - 123RF">
            <a:extLst>
              <a:ext uri="{FF2B5EF4-FFF2-40B4-BE49-F238E27FC236}">
                <a16:creationId xmlns:a16="http://schemas.microsoft.com/office/drawing/2014/main" id="{8867F794-2EAE-46BF-BF29-BD59DFF65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8" y="2834783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Fish Drawing Stock Photos And Images - 123RF">
            <a:extLst>
              <a:ext uri="{FF2B5EF4-FFF2-40B4-BE49-F238E27FC236}">
                <a16:creationId xmlns:a16="http://schemas.microsoft.com/office/drawing/2014/main" id="{969D6F95-6267-4CEB-86EF-5BF44E8C1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2" y="4579975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Fish Drawing Stock Photos And Images - 123RF">
            <a:extLst>
              <a:ext uri="{FF2B5EF4-FFF2-40B4-BE49-F238E27FC236}">
                <a16:creationId xmlns:a16="http://schemas.microsoft.com/office/drawing/2014/main" id="{88EEE44E-8D89-43F6-B291-388A922FA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1" y="4111910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Fish Drawing Stock Photos And Images - 123RF">
            <a:extLst>
              <a:ext uri="{FF2B5EF4-FFF2-40B4-BE49-F238E27FC236}">
                <a16:creationId xmlns:a16="http://schemas.microsoft.com/office/drawing/2014/main" id="{5A6F9CCE-BF39-4FCE-A2CB-79433726A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4" y="5141604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Fish Drawing Stock Photos And Images - 123RF">
            <a:extLst>
              <a:ext uri="{FF2B5EF4-FFF2-40B4-BE49-F238E27FC236}">
                <a16:creationId xmlns:a16="http://schemas.microsoft.com/office/drawing/2014/main" id="{5D665197-AD56-430D-86D8-BC5AE3085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1" y="3143259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Fish Drawing Stock Photos And Images - 123RF">
            <a:extLst>
              <a:ext uri="{FF2B5EF4-FFF2-40B4-BE49-F238E27FC236}">
                <a16:creationId xmlns:a16="http://schemas.microsoft.com/office/drawing/2014/main" id="{871FBB54-A0FA-4B92-96EB-3A4FC3900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6" y="1808557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Fish Drawing Stock Photos And Images - 123RF">
            <a:extLst>
              <a:ext uri="{FF2B5EF4-FFF2-40B4-BE49-F238E27FC236}">
                <a16:creationId xmlns:a16="http://schemas.microsoft.com/office/drawing/2014/main" id="{46C58CD9-F3BF-4138-BD65-49A49D716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3" y="162354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ish Drawing Stock Photos And Images - 123RF">
            <a:extLst>
              <a:ext uri="{FF2B5EF4-FFF2-40B4-BE49-F238E27FC236}">
                <a16:creationId xmlns:a16="http://schemas.microsoft.com/office/drawing/2014/main" id="{4A03881C-8D4C-4C8F-946A-BDD7AFD20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8" y="5685990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57DCC6BC-FA81-4C4D-8A06-05FC22A7A729}"/>
              </a:ext>
            </a:extLst>
          </p:cNvPr>
          <p:cNvSpPr txBox="1"/>
          <p:nvPr/>
        </p:nvSpPr>
        <p:spPr>
          <a:xfrm>
            <a:off x="1074013" y="4163087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E1D9EE4-F223-47A5-ABC8-F4D58C253E80}"/>
              </a:ext>
            </a:extLst>
          </p:cNvPr>
          <p:cNvSpPr txBox="1"/>
          <p:nvPr/>
        </p:nvSpPr>
        <p:spPr>
          <a:xfrm>
            <a:off x="4792300" y="4598112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D9FE1E4-8CF2-4591-B9ED-350E519BF141}"/>
              </a:ext>
            </a:extLst>
          </p:cNvPr>
          <p:cNvSpPr txBox="1"/>
          <p:nvPr/>
        </p:nvSpPr>
        <p:spPr>
          <a:xfrm>
            <a:off x="3352255" y="5253938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23275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1FA9E-90F4-405E-8546-90AAB6689698}"/>
              </a:ext>
            </a:extLst>
          </p:cNvPr>
          <p:cNvSpPr/>
          <p:nvPr/>
        </p:nvSpPr>
        <p:spPr>
          <a:xfrm>
            <a:off x="852950" y="1343723"/>
            <a:ext cx="5225637" cy="71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Fish Drawing Stock Photos And Images - 123RF">
            <a:extLst>
              <a:ext uri="{FF2B5EF4-FFF2-40B4-BE49-F238E27FC236}">
                <a16:creationId xmlns:a16="http://schemas.microsoft.com/office/drawing/2014/main" id="{F215EBF5-8021-40FB-8875-B784FCE8D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024312" y="151372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C822D696-44A8-4973-A1C5-86B60D79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5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85071C8-1A46-452F-9ECC-B3A9A95F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9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sh Drawing Stock Photos And Images - 123RF">
            <a:extLst>
              <a:ext uri="{FF2B5EF4-FFF2-40B4-BE49-F238E27FC236}">
                <a16:creationId xmlns:a16="http://schemas.microsoft.com/office/drawing/2014/main" id="{7154A07E-F797-496F-B717-DA375E528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50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ish Drawing Stock Photos And Images - 123RF">
            <a:extLst>
              <a:ext uri="{FF2B5EF4-FFF2-40B4-BE49-F238E27FC236}">
                <a16:creationId xmlns:a16="http://schemas.microsoft.com/office/drawing/2014/main" id="{B81A7823-32E6-4C35-B351-2AC8A8092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4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sh Drawing Stock Photos And Images - 123RF">
            <a:extLst>
              <a:ext uri="{FF2B5EF4-FFF2-40B4-BE49-F238E27FC236}">
                <a16:creationId xmlns:a16="http://schemas.microsoft.com/office/drawing/2014/main" id="{8696E0A1-89A6-4A8F-9678-109249809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60" y="6111314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ish Drawing Stock Photos And Images - 123RF">
            <a:extLst>
              <a:ext uri="{FF2B5EF4-FFF2-40B4-BE49-F238E27FC236}">
                <a16:creationId xmlns:a16="http://schemas.microsoft.com/office/drawing/2014/main" id="{CFE12CD5-64F9-46E2-9F42-E55F468D7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4" y="7411956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DFBC57C0-A663-4081-8DD5-9BA11A830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 flipH="1">
            <a:off x="1203199" y="6446701"/>
            <a:ext cx="1619031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1A186D77-309B-4A1D-A683-77DD975E2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1283635" y="7497309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ish Drawing Stock Photos And Images - 123RF">
            <a:extLst>
              <a:ext uri="{FF2B5EF4-FFF2-40B4-BE49-F238E27FC236}">
                <a16:creationId xmlns:a16="http://schemas.microsoft.com/office/drawing/2014/main" id="{E9569CE1-1688-477E-9D5B-F9457208A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3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ish Drawing Stock Photos And Images - 123RF">
            <a:extLst>
              <a:ext uri="{FF2B5EF4-FFF2-40B4-BE49-F238E27FC236}">
                <a16:creationId xmlns:a16="http://schemas.microsoft.com/office/drawing/2014/main" id="{23D6DFD4-7DD6-4467-864E-AD71BF3F7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6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ish Drawing Stock Photos And Images - 123RF">
            <a:extLst>
              <a:ext uri="{FF2B5EF4-FFF2-40B4-BE49-F238E27FC236}">
                <a16:creationId xmlns:a16="http://schemas.microsoft.com/office/drawing/2014/main" id="{5AC5AD0C-6971-4597-8E6E-C36603E91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2834686" y="7240774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Fish Drawing Stock Photos And Images - 123RF">
            <a:extLst>
              <a:ext uri="{FF2B5EF4-FFF2-40B4-BE49-F238E27FC236}">
                <a16:creationId xmlns:a16="http://schemas.microsoft.com/office/drawing/2014/main" id="{BADF64E6-05AF-481C-84DA-D01B38F57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3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sh Drawing Stock Photos And Images - 123RF">
            <a:extLst>
              <a:ext uri="{FF2B5EF4-FFF2-40B4-BE49-F238E27FC236}">
                <a16:creationId xmlns:a16="http://schemas.microsoft.com/office/drawing/2014/main" id="{90E82848-4869-4C6E-9835-5469F2844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6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ish Drawing Stock Photos And Images - 123RF">
            <a:extLst>
              <a:ext uri="{FF2B5EF4-FFF2-40B4-BE49-F238E27FC236}">
                <a16:creationId xmlns:a16="http://schemas.microsoft.com/office/drawing/2014/main" id="{83550F50-E7AE-4E93-B4EA-557F1D5FF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10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Fish Drawing Stock Photos And Images - 123RF">
            <a:extLst>
              <a:ext uri="{FF2B5EF4-FFF2-40B4-BE49-F238E27FC236}">
                <a16:creationId xmlns:a16="http://schemas.microsoft.com/office/drawing/2014/main" id="{DB511846-C23D-46A4-B2AA-D90DFBDA3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8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Fish Drawing Stock Photos And Images - 123RF">
            <a:extLst>
              <a:ext uri="{FF2B5EF4-FFF2-40B4-BE49-F238E27FC236}">
                <a16:creationId xmlns:a16="http://schemas.microsoft.com/office/drawing/2014/main" id="{49564D9A-BF84-4D7C-9791-DCE3BC0B2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5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Fish Drawing Stock Photos And Images - 123RF">
            <a:extLst>
              <a:ext uri="{FF2B5EF4-FFF2-40B4-BE49-F238E27FC236}">
                <a16:creationId xmlns:a16="http://schemas.microsoft.com/office/drawing/2014/main" id="{BDD2595E-4B2C-4604-BA12-DF34EDEC2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4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sh Drawing Stock Photos And Images - 123RF">
            <a:extLst>
              <a:ext uri="{FF2B5EF4-FFF2-40B4-BE49-F238E27FC236}">
                <a16:creationId xmlns:a16="http://schemas.microsoft.com/office/drawing/2014/main" id="{0FAE011C-02D8-4D1C-AD77-8B1B0A6C5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9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Fish Drawing Stock Photos And Images - 123RF">
            <a:extLst>
              <a:ext uri="{FF2B5EF4-FFF2-40B4-BE49-F238E27FC236}">
                <a16:creationId xmlns:a16="http://schemas.microsoft.com/office/drawing/2014/main" id="{0CAAB33F-9F5D-49C8-9186-6953BB904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3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Fish Drawing Stock Photos And Images - 123RF">
            <a:extLst>
              <a:ext uri="{FF2B5EF4-FFF2-40B4-BE49-F238E27FC236}">
                <a16:creationId xmlns:a16="http://schemas.microsoft.com/office/drawing/2014/main" id="{7D4DF039-724A-415F-A200-CAB08D985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2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Fish Drawing Stock Photos And Images - 123RF">
            <a:extLst>
              <a:ext uri="{FF2B5EF4-FFF2-40B4-BE49-F238E27FC236}">
                <a16:creationId xmlns:a16="http://schemas.microsoft.com/office/drawing/2014/main" id="{12EEA9AA-3438-469C-A9D3-6164F38B8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5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Fish Drawing Stock Photos And Images - 123RF">
            <a:extLst>
              <a:ext uri="{FF2B5EF4-FFF2-40B4-BE49-F238E27FC236}">
                <a16:creationId xmlns:a16="http://schemas.microsoft.com/office/drawing/2014/main" id="{F85D7780-8BDA-44A5-AACA-2F8A79C7C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2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Fish Drawing Stock Photos And Images - 123RF">
            <a:extLst>
              <a:ext uri="{FF2B5EF4-FFF2-40B4-BE49-F238E27FC236}">
                <a16:creationId xmlns:a16="http://schemas.microsoft.com/office/drawing/2014/main" id="{95D2A823-C34C-4E1D-B693-A6CC58DD1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9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ish Drawing Stock Photos And Images - 123RF">
            <a:extLst>
              <a:ext uri="{FF2B5EF4-FFF2-40B4-BE49-F238E27FC236}">
                <a16:creationId xmlns:a16="http://schemas.microsoft.com/office/drawing/2014/main" id="{B358942A-A8A8-4DAD-83A5-373011C44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7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Fish Drawing Stock Photos And Images - 123RF">
            <a:extLst>
              <a:ext uri="{FF2B5EF4-FFF2-40B4-BE49-F238E27FC236}">
                <a16:creationId xmlns:a16="http://schemas.microsoft.com/office/drawing/2014/main" id="{C70EDA8D-56AB-4A60-8A91-04B98A1F7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4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ish Drawing Stock Photos And Images - 123RF">
            <a:extLst>
              <a:ext uri="{FF2B5EF4-FFF2-40B4-BE49-F238E27FC236}">
                <a16:creationId xmlns:a16="http://schemas.microsoft.com/office/drawing/2014/main" id="{6AEC7F11-CB08-4A81-BE4B-15E7C6BCE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59" y="6111313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ish Drawing Stock Photos And Images - 123RF">
            <a:extLst>
              <a:ext uri="{FF2B5EF4-FFF2-40B4-BE49-F238E27FC236}">
                <a16:creationId xmlns:a16="http://schemas.microsoft.com/office/drawing/2014/main" id="{A8C74FC6-12E1-4AAC-A8D2-7B31C2552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3" y="7411955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Fish Drawing Stock Photos And Images - 123RF">
            <a:extLst>
              <a:ext uri="{FF2B5EF4-FFF2-40B4-BE49-F238E27FC236}">
                <a16:creationId xmlns:a16="http://schemas.microsoft.com/office/drawing/2014/main" id="{9326AEA5-6634-4617-8D1F-091587C3A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3" y="3420541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Fish Drawing Stock Photos And Images - 123RF">
            <a:extLst>
              <a:ext uri="{FF2B5EF4-FFF2-40B4-BE49-F238E27FC236}">
                <a16:creationId xmlns:a16="http://schemas.microsoft.com/office/drawing/2014/main" id="{8867F794-2EAE-46BF-BF29-BD59DFF65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8" y="2834783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Fish Drawing Stock Photos And Images - 123RF">
            <a:extLst>
              <a:ext uri="{FF2B5EF4-FFF2-40B4-BE49-F238E27FC236}">
                <a16:creationId xmlns:a16="http://schemas.microsoft.com/office/drawing/2014/main" id="{969D6F95-6267-4CEB-86EF-5BF44E8C1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2" y="4579975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Fish Drawing Stock Photos And Images - 123RF">
            <a:extLst>
              <a:ext uri="{FF2B5EF4-FFF2-40B4-BE49-F238E27FC236}">
                <a16:creationId xmlns:a16="http://schemas.microsoft.com/office/drawing/2014/main" id="{88EEE44E-8D89-43F6-B291-388A922FA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1" y="4111910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Fish Drawing Stock Photos And Images - 123RF">
            <a:extLst>
              <a:ext uri="{FF2B5EF4-FFF2-40B4-BE49-F238E27FC236}">
                <a16:creationId xmlns:a16="http://schemas.microsoft.com/office/drawing/2014/main" id="{5A6F9CCE-BF39-4FCE-A2CB-79433726A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4" y="5141604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Fish Drawing Stock Photos And Images - 123RF">
            <a:extLst>
              <a:ext uri="{FF2B5EF4-FFF2-40B4-BE49-F238E27FC236}">
                <a16:creationId xmlns:a16="http://schemas.microsoft.com/office/drawing/2014/main" id="{5D665197-AD56-430D-86D8-BC5AE3085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1" y="3143259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Fish Drawing Stock Photos And Images - 123RF">
            <a:extLst>
              <a:ext uri="{FF2B5EF4-FFF2-40B4-BE49-F238E27FC236}">
                <a16:creationId xmlns:a16="http://schemas.microsoft.com/office/drawing/2014/main" id="{871FBB54-A0FA-4B92-96EB-3A4FC3900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6" y="1808557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Fish Drawing Stock Photos And Images - 123RF">
            <a:extLst>
              <a:ext uri="{FF2B5EF4-FFF2-40B4-BE49-F238E27FC236}">
                <a16:creationId xmlns:a16="http://schemas.microsoft.com/office/drawing/2014/main" id="{46C58CD9-F3BF-4138-BD65-49A49D716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3" y="162354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ish Drawing Stock Photos And Images - 123RF">
            <a:extLst>
              <a:ext uri="{FF2B5EF4-FFF2-40B4-BE49-F238E27FC236}">
                <a16:creationId xmlns:a16="http://schemas.microsoft.com/office/drawing/2014/main" id="{4A03881C-8D4C-4C8F-946A-BDD7AFD20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8" y="5685990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915DC025-7A75-47E8-938A-C61737A6FFA3}"/>
              </a:ext>
            </a:extLst>
          </p:cNvPr>
          <p:cNvSpPr txBox="1"/>
          <p:nvPr/>
        </p:nvSpPr>
        <p:spPr>
          <a:xfrm>
            <a:off x="5394187" y="5121188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ECDEF04-70C5-4AFA-90BE-26938BF96B01}"/>
              </a:ext>
            </a:extLst>
          </p:cNvPr>
          <p:cNvSpPr txBox="1"/>
          <p:nvPr/>
        </p:nvSpPr>
        <p:spPr>
          <a:xfrm>
            <a:off x="5066449" y="6241744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438B189-E6DD-40DD-A501-2C4342900B0B}"/>
              </a:ext>
            </a:extLst>
          </p:cNvPr>
          <p:cNvSpPr txBox="1"/>
          <p:nvPr/>
        </p:nvSpPr>
        <p:spPr>
          <a:xfrm>
            <a:off x="5540368" y="7176427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66822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1FA9E-90F4-405E-8546-90AAB6689698}"/>
              </a:ext>
            </a:extLst>
          </p:cNvPr>
          <p:cNvSpPr/>
          <p:nvPr/>
        </p:nvSpPr>
        <p:spPr>
          <a:xfrm>
            <a:off x="852950" y="1343723"/>
            <a:ext cx="5225637" cy="71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Fish Drawing Stock Photos And Images - 123RF">
            <a:extLst>
              <a:ext uri="{FF2B5EF4-FFF2-40B4-BE49-F238E27FC236}">
                <a16:creationId xmlns:a16="http://schemas.microsoft.com/office/drawing/2014/main" id="{F215EBF5-8021-40FB-8875-B784FCE8D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024312" y="151372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C822D696-44A8-4973-A1C5-86B60D79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5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85071C8-1A46-452F-9ECC-B3A9A95F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9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sh Drawing Stock Photos And Images - 123RF">
            <a:extLst>
              <a:ext uri="{FF2B5EF4-FFF2-40B4-BE49-F238E27FC236}">
                <a16:creationId xmlns:a16="http://schemas.microsoft.com/office/drawing/2014/main" id="{7154A07E-F797-496F-B717-DA375E528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50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ish Drawing Stock Photos And Images - 123RF">
            <a:extLst>
              <a:ext uri="{FF2B5EF4-FFF2-40B4-BE49-F238E27FC236}">
                <a16:creationId xmlns:a16="http://schemas.microsoft.com/office/drawing/2014/main" id="{B81A7823-32E6-4C35-B351-2AC8A8092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4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sh Drawing Stock Photos And Images - 123RF">
            <a:extLst>
              <a:ext uri="{FF2B5EF4-FFF2-40B4-BE49-F238E27FC236}">
                <a16:creationId xmlns:a16="http://schemas.microsoft.com/office/drawing/2014/main" id="{8696E0A1-89A6-4A8F-9678-109249809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60" y="6111314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ish Drawing Stock Photos And Images - 123RF">
            <a:extLst>
              <a:ext uri="{FF2B5EF4-FFF2-40B4-BE49-F238E27FC236}">
                <a16:creationId xmlns:a16="http://schemas.microsoft.com/office/drawing/2014/main" id="{CFE12CD5-64F9-46E2-9F42-E55F468D7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4" y="7411956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DFBC57C0-A663-4081-8DD5-9BA11A830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 flipH="1">
            <a:off x="1203199" y="6446701"/>
            <a:ext cx="1619031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1A186D77-309B-4A1D-A683-77DD975E2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1283635" y="7497309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ish Drawing Stock Photos And Images - 123RF">
            <a:extLst>
              <a:ext uri="{FF2B5EF4-FFF2-40B4-BE49-F238E27FC236}">
                <a16:creationId xmlns:a16="http://schemas.microsoft.com/office/drawing/2014/main" id="{E9569CE1-1688-477E-9D5B-F9457208A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3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ish Drawing Stock Photos And Images - 123RF">
            <a:extLst>
              <a:ext uri="{FF2B5EF4-FFF2-40B4-BE49-F238E27FC236}">
                <a16:creationId xmlns:a16="http://schemas.microsoft.com/office/drawing/2014/main" id="{23D6DFD4-7DD6-4467-864E-AD71BF3F7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6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ish Drawing Stock Photos And Images - 123RF">
            <a:extLst>
              <a:ext uri="{FF2B5EF4-FFF2-40B4-BE49-F238E27FC236}">
                <a16:creationId xmlns:a16="http://schemas.microsoft.com/office/drawing/2014/main" id="{5AC5AD0C-6971-4597-8E6E-C36603E91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2834686" y="7240774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Fish Drawing Stock Photos And Images - 123RF">
            <a:extLst>
              <a:ext uri="{FF2B5EF4-FFF2-40B4-BE49-F238E27FC236}">
                <a16:creationId xmlns:a16="http://schemas.microsoft.com/office/drawing/2014/main" id="{BADF64E6-05AF-481C-84DA-D01B38F57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3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sh Drawing Stock Photos And Images - 123RF">
            <a:extLst>
              <a:ext uri="{FF2B5EF4-FFF2-40B4-BE49-F238E27FC236}">
                <a16:creationId xmlns:a16="http://schemas.microsoft.com/office/drawing/2014/main" id="{90E82848-4869-4C6E-9835-5469F2844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6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ish Drawing Stock Photos And Images - 123RF">
            <a:extLst>
              <a:ext uri="{FF2B5EF4-FFF2-40B4-BE49-F238E27FC236}">
                <a16:creationId xmlns:a16="http://schemas.microsoft.com/office/drawing/2014/main" id="{83550F50-E7AE-4E93-B4EA-557F1D5FF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10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Fish Drawing Stock Photos And Images - 123RF">
            <a:extLst>
              <a:ext uri="{FF2B5EF4-FFF2-40B4-BE49-F238E27FC236}">
                <a16:creationId xmlns:a16="http://schemas.microsoft.com/office/drawing/2014/main" id="{DB511846-C23D-46A4-B2AA-D90DFBDA3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8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Fish Drawing Stock Photos And Images - 123RF">
            <a:extLst>
              <a:ext uri="{FF2B5EF4-FFF2-40B4-BE49-F238E27FC236}">
                <a16:creationId xmlns:a16="http://schemas.microsoft.com/office/drawing/2014/main" id="{49564D9A-BF84-4D7C-9791-DCE3BC0B2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5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Fish Drawing Stock Photos And Images - 123RF">
            <a:extLst>
              <a:ext uri="{FF2B5EF4-FFF2-40B4-BE49-F238E27FC236}">
                <a16:creationId xmlns:a16="http://schemas.microsoft.com/office/drawing/2014/main" id="{BDD2595E-4B2C-4604-BA12-DF34EDEC2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4" y="3420542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sh Drawing Stock Photos And Images - 123RF">
            <a:extLst>
              <a:ext uri="{FF2B5EF4-FFF2-40B4-BE49-F238E27FC236}">
                <a16:creationId xmlns:a16="http://schemas.microsoft.com/office/drawing/2014/main" id="{0FAE011C-02D8-4D1C-AD77-8B1B0A6C5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9" y="283478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Fish Drawing Stock Photos And Images - 123RF">
            <a:extLst>
              <a:ext uri="{FF2B5EF4-FFF2-40B4-BE49-F238E27FC236}">
                <a16:creationId xmlns:a16="http://schemas.microsoft.com/office/drawing/2014/main" id="{0CAAB33F-9F5D-49C8-9186-6953BB904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3" y="4579976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Fish Drawing Stock Photos And Images - 123RF">
            <a:extLst>
              <a:ext uri="{FF2B5EF4-FFF2-40B4-BE49-F238E27FC236}">
                <a16:creationId xmlns:a16="http://schemas.microsoft.com/office/drawing/2014/main" id="{7D4DF039-724A-415F-A200-CAB08D985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2" y="4111911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Fish Drawing Stock Photos And Images - 123RF">
            <a:extLst>
              <a:ext uri="{FF2B5EF4-FFF2-40B4-BE49-F238E27FC236}">
                <a16:creationId xmlns:a16="http://schemas.microsoft.com/office/drawing/2014/main" id="{12EEA9AA-3438-469C-A9D3-6164F38B8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5" y="5141605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Fish Drawing Stock Photos And Images - 123RF">
            <a:extLst>
              <a:ext uri="{FF2B5EF4-FFF2-40B4-BE49-F238E27FC236}">
                <a16:creationId xmlns:a16="http://schemas.microsoft.com/office/drawing/2014/main" id="{F85D7780-8BDA-44A5-AACA-2F8A79C7C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2" y="3143260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Fish Drawing Stock Photos And Images - 123RF">
            <a:extLst>
              <a:ext uri="{FF2B5EF4-FFF2-40B4-BE49-F238E27FC236}">
                <a16:creationId xmlns:a16="http://schemas.microsoft.com/office/drawing/2014/main" id="{95D2A823-C34C-4E1D-B693-A6CC58DD1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9" y="5685991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ish Drawing Stock Photos And Images - 123RF">
            <a:extLst>
              <a:ext uri="{FF2B5EF4-FFF2-40B4-BE49-F238E27FC236}">
                <a16:creationId xmlns:a16="http://schemas.microsoft.com/office/drawing/2014/main" id="{B358942A-A8A8-4DAD-83A5-373011C44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7" y="180855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Fish Drawing Stock Photos And Images - 123RF">
            <a:extLst>
              <a:ext uri="{FF2B5EF4-FFF2-40B4-BE49-F238E27FC236}">
                <a16:creationId xmlns:a16="http://schemas.microsoft.com/office/drawing/2014/main" id="{C70EDA8D-56AB-4A60-8A91-04B98A1F7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4" y="1623543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ish Drawing Stock Photos And Images - 123RF">
            <a:extLst>
              <a:ext uri="{FF2B5EF4-FFF2-40B4-BE49-F238E27FC236}">
                <a16:creationId xmlns:a16="http://schemas.microsoft.com/office/drawing/2014/main" id="{6AEC7F11-CB08-4A81-BE4B-15E7C6BCE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1654199">
            <a:off x="3491659" y="6111313"/>
            <a:ext cx="1836298" cy="8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ish Drawing Stock Photos And Images - 123RF">
            <a:extLst>
              <a:ext uri="{FF2B5EF4-FFF2-40B4-BE49-F238E27FC236}">
                <a16:creationId xmlns:a16="http://schemas.microsoft.com/office/drawing/2014/main" id="{A8C74FC6-12E1-4AAC-A8D2-7B31C2552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3260041">
            <a:off x="4522503" y="7411955"/>
            <a:ext cx="1596233" cy="6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Fish Drawing Stock Photos And Images - 123RF">
            <a:extLst>
              <a:ext uri="{FF2B5EF4-FFF2-40B4-BE49-F238E27FC236}">
                <a16:creationId xmlns:a16="http://schemas.microsoft.com/office/drawing/2014/main" id="{9326AEA5-6634-4617-8D1F-091587C3A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4810403" y="3420541"/>
            <a:ext cx="1103052" cy="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Fish Drawing Stock Photos And Images - 123RF">
            <a:extLst>
              <a:ext uri="{FF2B5EF4-FFF2-40B4-BE49-F238E27FC236}">
                <a16:creationId xmlns:a16="http://schemas.microsoft.com/office/drawing/2014/main" id="{8867F794-2EAE-46BF-BF29-BD59DFF65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20385943" flipH="1">
            <a:off x="3233548" y="2834783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Fish Drawing Stock Photos And Images - 123RF">
            <a:extLst>
              <a:ext uri="{FF2B5EF4-FFF2-40B4-BE49-F238E27FC236}">
                <a16:creationId xmlns:a16="http://schemas.microsoft.com/office/drawing/2014/main" id="{969D6F95-6267-4CEB-86EF-5BF44E8C1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3241662" y="4579975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Fish Drawing Stock Photos And Images - 123RF">
            <a:extLst>
              <a:ext uri="{FF2B5EF4-FFF2-40B4-BE49-F238E27FC236}">
                <a16:creationId xmlns:a16="http://schemas.microsoft.com/office/drawing/2014/main" id="{88EEE44E-8D89-43F6-B291-388A922FA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349241" y="4111910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Fish Drawing Stock Photos And Images - 123RF">
            <a:extLst>
              <a:ext uri="{FF2B5EF4-FFF2-40B4-BE49-F238E27FC236}">
                <a16:creationId xmlns:a16="http://schemas.microsoft.com/office/drawing/2014/main" id="{5A6F9CCE-BF39-4FCE-A2CB-79433726A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flipH="1">
            <a:off x="1544234" y="5141604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Fish Drawing Stock Photos And Images - 123RF">
            <a:extLst>
              <a:ext uri="{FF2B5EF4-FFF2-40B4-BE49-F238E27FC236}">
                <a16:creationId xmlns:a16="http://schemas.microsoft.com/office/drawing/2014/main" id="{5D665197-AD56-430D-86D8-BC5AE3085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918271" y="3143259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Fish Drawing Stock Photos And Images - 123RF">
            <a:extLst>
              <a:ext uri="{FF2B5EF4-FFF2-40B4-BE49-F238E27FC236}">
                <a16:creationId xmlns:a16="http://schemas.microsoft.com/office/drawing/2014/main" id="{871FBB54-A0FA-4B92-96EB-3A4FC3900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>
            <a:off x="2534356" y="1808557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Fish Drawing Stock Photos And Images - 123RF">
            <a:extLst>
              <a:ext uri="{FF2B5EF4-FFF2-40B4-BE49-F238E27FC236}">
                <a16:creationId xmlns:a16="http://schemas.microsoft.com/office/drawing/2014/main" id="{46C58CD9-F3BF-4138-BD65-49A49D716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47230">
            <a:off x="4046563" y="162354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ish Drawing Stock Photos And Images - 123RF">
            <a:extLst>
              <a:ext uri="{FF2B5EF4-FFF2-40B4-BE49-F238E27FC236}">
                <a16:creationId xmlns:a16="http://schemas.microsoft.com/office/drawing/2014/main" id="{4A03881C-8D4C-4C8F-946A-BDD7AFD20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 rot="682419">
            <a:off x="4687708" y="5685990"/>
            <a:ext cx="1331720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26E70DBE-1AF2-4A38-B892-B9D4DFDE9B0B}"/>
              </a:ext>
            </a:extLst>
          </p:cNvPr>
          <p:cNvSpPr txBox="1"/>
          <p:nvPr/>
        </p:nvSpPr>
        <p:spPr>
          <a:xfrm>
            <a:off x="2760481" y="6361262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93B957F-7FEB-465C-8DA0-2F01A50F0998}"/>
              </a:ext>
            </a:extLst>
          </p:cNvPr>
          <p:cNvSpPr txBox="1"/>
          <p:nvPr/>
        </p:nvSpPr>
        <p:spPr>
          <a:xfrm>
            <a:off x="4157532" y="7199526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F559DEC-005F-4632-A8F1-7FC64599BF2F}"/>
              </a:ext>
            </a:extLst>
          </p:cNvPr>
          <p:cNvSpPr txBox="1"/>
          <p:nvPr/>
        </p:nvSpPr>
        <p:spPr>
          <a:xfrm>
            <a:off x="870612" y="7497308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36146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4729C-74E7-4FED-B002-046BFE63E96A}"/>
              </a:ext>
            </a:extLst>
          </p:cNvPr>
          <p:cNvSpPr txBox="1"/>
          <p:nvPr/>
        </p:nvSpPr>
        <p:spPr>
          <a:xfrm>
            <a:off x="564258" y="1187624"/>
            <a:ext cx="5784879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4400" b="1" dirty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of each</a:t>
            </a:r>
            <a:endParaRPr lang="en-US" sz="6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383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79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3A325F-EB50-4B33-BBC4-C1231EF907A6}"/>
              </a:ext>
            </a:extLst>
          </p:cNvPr>
          <p:cNvSpPr txBox="1"/>
          <p:nvPr/>
        </p:nvSpPr>
        <p:spPr>
          <a:xfrm>
            <a:off x="611230" y="2483768"/>
            <a:ext cx="5744950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There are </a:t>
            </a:r>
          </a:p>
          <a:p>
            <a:pPr algn="ctr"/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of each species</a:t>
            </a:r>
          </a:p>
        </p:txBody>
      </p:sp>
    </p:spTree>
    <p:extLst>
      <p:ext uri="{BB962C8B-B14F-4D97-AF65-F5344CB8AC3E}">
        <p14:creationId xmlns:p14="http://schemas.microsoft.com/office/powerpoint/2010/main" val="38468222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graphicFrame>
        <p:nvGraphicFramePr>
          <p:cNvPr id="24" name="Table 13">
            <a:extLst>
              <a:ext uri="{FF2B5EF4-FFF2-40B4-BE49-F238E27FC236}">
                <a16:creationId xmlns:a16="http://schemas.microsoft.com/office/drawing/2014/main" id="{3771268F-16B4-42ED-909E-BE12D66AA36F}"/>
              </a:ext>
            </a:extLst>
          </p:cNvPr>
          <p:cNvGraphicFramePr>
            <a:graphicFrameLocks noGrp="1"/>
          </p:cNvGraphicFramePr>
          <p:nvPr/>
        </p:nvGraphicFramePr>
        <p:xfrm>
          <a:off x="1032309" y="1471077"/>
          <a:ext cx="5060987" cy="67814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8699">
                  <a:extLst>
                    <a:ext uri="{9D8B030D-6E8A-4147-A177-3AD203B41FA5}">
                      <a16:colId xmlns:a16="http://schemas.microsoft.com/office/drawing/2014/main" val="145060096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01845405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340059070"/>
                    </a:ext>
                  </a:extLst>
                </a:gridCol>
              </a:tblGrid>
              <a:tr h="797351">
                <a:tc>
                  <a:txBody>
                    <a:bodyPr/>
                    <a:lstStyle/>
                    <a:p>
                      <a:pPr algn="ctr"/>
                      <a:r>
                        <a:rPr lang="en-AU" sz="4000" b="1" dirty="0">
                          <a:latin typeface="Arial Narrow" panose="020B0606020202030204" pitchFamily="34" charset="0"/>
                        </a:rPr>
                        <a:t>SPECIES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4000" b="1" dirty="0">
                          <a:latin typeface="Arial Narrow" panose="020B0606020202030204" pitchFamily="34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4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480154"/>
                  </a:ext>
                </a:extLst>
              </a:tr>
              <a:tr h="1196826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AU" sz="4000" b="1" i="0" dirty="0">
                          <a:latin typeface="Arial Narrow" panose="020B0606020202030204" pitchFamily="34" charset="0"/>
                        </a:rPr>
                        <a:t>SPECIES EVENNESS</a:t>
                      </a:r>
                    </a:p>
                  </a:txBody>
                  <a:tcPr vert="vert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308429"/>
                  </a:ext>
                </a:extLst>
              </a:tr>
              <a:tr h="1196826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AU" sz="2800" i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996686"/>
                  </a:ext>
                </a:extLst>
              </a:tr>
              <a:tr h="1196826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AU" sz="2800" i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33509"/>
                  </a:ext>
                </a:extLst>
              </a:tr>
              <a:tr h="1196826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AU" sz="2800" i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255714"/>
                  </a:ext>
                </a:extLst>
              </a:tr>
              <a:tr h="1196826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AU" sz="2800" i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361791"/>
                  </a:ext>
                </a:extLst>
              </a:tr>
            </a:tbl>
          </a:graphicData>
        </a:graphic>
      </p:graphicFrame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1C232E42-B81C-4C3F-81E4-D17A705C6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628800" y="2483521"/>
            <a:ext cx="1152814" cy="86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CEE64B18-7752-4AE9-BA70-BA667D1E39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>
            <a:off x="1700808" y="3729864"/>
            <a:ext cx="1033695" cy="87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ish Drawing Stock Photos And Images - 123RF">
            <a:extLst>
              <a:ext uri="{FF2B5EF4-FFF2-40B4-BE49-F238E27FC236}">
                <a16:creationId xmlns:a16="http://schemas.microsoft.com/office/drawing/2014/main" id="{5A9B8CF2-F534-474A-8F0F-C353519A4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1556792" y="4933233"/>
            <a:ext cx="1357740" cy="79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ish Drawing Stock Photos And Images - 123RF">
            <a:extLst>
              <a:ext uri="{FF2B5EF4-FFF2-40B4-BE49-F238E27FC236}">
                <a16:creationId xmlns:a16="http://schemas.microsoft.com/office/drawing/2014/main" id="{F0BA10A6-8B76-41E3-9120-108F3A3CB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>
            <a:off x="1556792" y="7274602"/>
            <a:ext cx="1596233" cy="76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ish Drawing Stock Photos And Images - 123RF">
            <a:extLst>
              <a:ext uri="{FF2B5EF4-FFF2-40B4-BE49-F238E27FC236}">
                <a16:creationId xmlns:a16="http://schemas.microsoft.com/office/drawing/2014/main" id="{5F7BE6FF-3B17-4B75-B6A7-5EF855C79C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1628800" y="6057017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19FD5A2-84DF-41E7-BE63-5EC0A4973732}"/>
              </a:ext>
            </a:extLst>
          </p:cNvPr>
          <p:cNvSpPr txBox="1"/>
          <p:nvPr/>
        </p:nvSpPr>
        <p:spPr>
          <a:xfrm rot="5400000">
            <a:off x="3799742" y="4941869"/>
            <a:ext cx="2729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rial Narrow" panose="020B0606020202030204" pitchFamily="34" charset="0"/>
              </a:rPr>
              <a:t>(balance of 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3D75D7-C10A-48CD-8939-293B38C4ABA2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94E11B9A-98EC-4080-B186-E87CD62B9DAA}"/>
              </a:ext>
            </a:extLst>
          </p:cNvPr>
          <p:cNvSpPr/>
          <p:nvPr/>
        </p:nvSpPr>
        <p:spPr>
          <a:xfrm>
            <a:off x="3933056" y="8316416"/>
            <a:ext cx="360040" cy="372039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54671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4729C-74E7-4FED-B002-046BFE63E96A}"/>
              </a:ext>
            </a:extLst>
          </p:cNvPr>
          <p:cNvSpPr txBox="1"/>
          <p:nvPr/>
        </p:nvSpPr>
        <p:spPr>
          <a:xfrm>
            <a:off x="564258" y="1214233"/>
            <a:ext cx="5784879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4400" b="1" dirty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of each</a:t>
            </a:r>
            <a:endParaRPr lang="en-US" sz="6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5376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AB5230-5C6F-4CAE-BEA3-6239927461CD}"/>
              </a:ext>
            </a:extLst>
          </p:cNvPr>
          <p:cNvSpPr txBox="1"/>
          <p:nvPr/>
        </p:nvSpPr>
        <p:spPr>
          <a:xfrm>
            <a:off x="615055" y="2863840"/>
            <a:ext cx="578487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HIGH </a:t>
            </a:r>
          </a:p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Species </a:t>
            </a:r>
            <a:r>
              <a:rPr lang="en-AU" sz="7200" b="1" dirty="0" err="1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EVEN</a:t>
            </a:r>
            <a:r>
              <a:rPr lang="en-AU" sz="72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ness</a:t>
            </a:r>
            <a:endParaRPr lang="en-AU" sz="80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4180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F4E0B9-4820-4CA1-8777-40FD098AE6E6}"/>
              </a:ext>
            </a:extLst>
          </p:cNvPr>
          <p:cNvSpPr/>
          <p:nvPr/>
        </p:nvSpPr>
        <p:spPr>
          <a:xfrm>
            <a:off x="793379" y="3695775"/>
            <a:ext cx="5344780" cy="3972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E28E6DA5-851A-4AC3-AFB3-1D10F49320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525701"/>
              </p:ext>
            </p:extLst>
          </p:nvPr>
        </p:nvGraphicFramePr>
        <p:xfrm>
          <a:off x="825581" y="3852601"/>
          <a:ext cx="5104319" cy="3786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8" name="Picture 2" descr="Fish Drawing Stock Photos And Images - 123RF">
            <a:extLst>
              <a:ext uri="{FF2B5EF4-FFF2-40B4-BE49-F238E27FC236}">
                <a16:creationId xmlns:a16="http://schemas.microsoft.com/office/drawing/2014/main" id="{A20CD7CD-696C-43CB-B43F-01627525C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986331" y="6529659"/>
            <a:ext cx="648072" cy="48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sh Drawing Stock Photos And Images - 123RF">
            <a:extLst>
              <a:ext uri="{FF2B5EF4-FFF2-40B4-BE49-F238E27FC236}">
                <a16:creationId xmlns:a16="http://schemas.microsoft.com/office/drawing/2014/main" id="{F1AEC58C-466E-4CD4-8EA3-3F2368A7C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>
            <a:off x="3453509" y="6509694"/>
            <a:ext cx="648072" cy="54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ish Drawing Stock Photos And Images - 123RF">
            <a:extLst>
              <a:ext uri="{FF2B5EF4-FFF2-40B4-BE49-F238E27FC236}">
                <a16:creationId xmlns:a16="http://schemas.microsoft.com/office/drawing/2014/main" id="{0E97BE7A-C162-489D-ABA8-7A071C4F7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4139267" y="6576066"/>
            <a:ext cx="865369" cy="50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ish Drawing Stock Photos And Images - 123RF">
            <a:extLst>
              <a:ext uri="{FF2B5EF4-FFF2-40B4-BE49-F238E27FC236}">
                <a16:creationId xmlns:a16="http://schemas.microsoft.com/office/drawing/2014/main" id="{9A98AD39-88D7-4598-8D95-9984E6497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>
            <a:off x="4941168" y="6576066"/>
            <a:ext cx="864096" cy="41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sh Drawing Stock Photos And Images - 123RF">
            <a:extLst>
              <a:ext uri="{FF2B5EF4-FFF2-40B4-BE49-F238E27FC236}">
                <a16:creationId xmlns:a16="http://schemas.microsoft.com/office/drawing/2014/main" id="{3FD9AC6B-973A-43B8-90D3-A80D078312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2699806" y="6611660"/>
            <a:ext cx="720080" cy="39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DCA06D-2F3C-42EF-A179-50E2E54E24EB}"/>
              </a:ext>
            </a:extLst>
          </p:cNvPr>
          <p:cNvSpPr txBox="1"/>
          <p:nvPr/>
        </p:nvSpPr>
        <p:spPr>
          <a:xfrm>
            <a:off x="772118" y="7748993"/>
            <a:ext cx="5362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Above: </a:t>
            </a:r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Rank Abundance Plot (also called a Whittaker Plot). </a:t>
            </a:r>
            <a:r>
              <a:rPr lang="en-A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Species are ranked from most abundant to least abundant on the x-axis. </a:t>
            </a:r>
          </a:p>
        </p:txBody>
      </p:sp>
      <p:sp>
        <p:nvSpPr>
          <p:cNvPr id="26" name="Arrow: Left-Right 25">
            <a:extLst>
              <a:ext uri="{FF2B5EF4-FFF2-40B4-BE49-F238E27FC236}">
                <a16:creationId xmlns:a16="http://schemas.microsoft.com/office/drawing/2014/main" id="{ABE44A19-B4A2-40A0-AB2E-7BA73421A82B}"/>
              </a:ext>
            </a:extLst>
          </p:cNvPr>
          <p:cNvSpPr/>
          <p:nvPr/>
        </p:nvSpPr>
        <p:spPr>
          <a:xfrm>
            <a:off x="2243890" y="4024995"/>
            <a:ext cx="3340791" cy="1330316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91C57E-46A9-4BAC-9128-99C67726A173}"/>
              </a:ext>
            </a:extLst>
          </p:cNvPr>
          <p:cNvSpPr txBox="1"/>
          <p:nvPr/>
        </p:nvSpPr>
        <p:spPr>
          <a:xfrm>
            <a:off x="1648766" y="431961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Narrow" pitchFamily="34" charset="0"/>
              </a:rPr>
              <a:t>EVEN!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59B477-80EE-4076-A563-F48553CF8524}"/>
              </a:ext>
            </a:extLst>
          </p:cNvPr>
          <p:cNvSpPr txBox="1"/>
          <p:nvPr/>
        </p:nvSpPr>
        <p:spPr>
          <a:xfrm>
            <a:off x="564258" y="1439753"/>
            <a:ext cx="58442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abundance is </a:t>
            </a:r>
            <a:r>
              <a:rPr lang="en-AU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evenly 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balanced (3 of each)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1008166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4FA68D-27FF-4325-9C82-E49958B64876}"/>
              </a:ext>
            </a:extLst>
          </p:cNvPr>
          <p:cNvSpPr txBox="1"/>
          <p:nvPr/>
        </p:nvSpPr>
        <p:spPr>
          <a:xfrm>
            <a:off x="908720" y="4313893"/>
            <a:ext cx="5261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compared to….</a:t>
            </a:r>
          </a:p>
        </p:txBody>
      </p:sp>
    </p:spTree>
    <p:extLst>
      <p:ext uri="{BB962C8B-B14F-4D97-AF65-F5344CB8AC3E}">
        <p14:creationId xmlns:p14="http://schemas.microsoft.com/office/powerpoint/2010/main" val="551782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F3AEDE-E3C5-4DB4-BF15-267D8A87FC19}"/>
              </a:ext>
            </a:extLst>
          </p:cNvPr>
          <p:cNvSpPr txBox="1"/>
          <p:nvPr/>
        </p:nvSpPr>
        <p:spPr>
          <a:xfrm>
            <a:off x="638754" y="2681337"/>
            <a:ext cx="57848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BIO </a:t>
            </a:r>
          </a:p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BIO</a:t>
            </a:r>
            <a:r>
              <a:rPr lang="en-AU" sz="72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DIVERSITY</a:t>
            </a:r>
            <a:endParaRPr lang="en-AU" sz="138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CC51C0-8A34-41A8-B250-18A436770336}"/>
              </a:ext>
            </a:extLst>
          </p:cNvPr>
          <p:cNvSpPr txBox="1"/>
          <p:nvPr/>
        </p:nvSpPr>
        <p:spPr>
          <a:xfrm>
            <a:off x="599497" y="5265752"/>
            <a:ext cx="5858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could be….</a:t>
            </a:r>
          </a:p>
          <a:p>
            <a:pPr algn="ctr"/>
            <a:endParaRPr lang="en-AU" sz="32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AU" sz="32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762308-7FCD-468E-B94C-3BDB4274479E}"/>
              </a:ext>
            </a:extLst>
          </p:cNvPr>
          <p:cNvSpPr txBox="1"/>
          <p:nvPr/>
        </p:nvSpPr>
        <p:spPr>
          <a:xfrm>
            <a:off x="2043970" y="2957428"/>
            <a:ext cx="1327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the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F4D9DB-57A8-4F0D-8B28-078974F83273}"/>
              </a:ext>
            </a:extLst>
          </p:cNvPr>
          <p:cNvSpPr txBox="1"/>
          <p:nvPr/>
        </p:nvSpPr>
        <p:spPr>
          <a:xfrm>
            <a:off x="4302899" y="2957428"/>
            <a:ext cx="1327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54EBA1-5560-B211-422C-8AF9932800F2}"/>
              </a:ext>
            </a:extLst>
          </p:cNvPr>
          <p:cNvSpPr txBox="1"/>
          <p:nvPr/>
        </p:nvSpPr>
        <p:spPr>
          <a:xfrm>
            <a:off x="1510999" y="20158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Measuring Biodiversity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1665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1FA9E-90F4-405E-8546-90AAB6689698}"/>
              </a:ext>
            </a:extLst>
          </p:cNvPr>
          <p:cNvSpPr/>
          <p:nvPr/>
        </p:nvSpPr>
        <p:spPr>
          <a:xfrm>
            <a:off x="852950" y="1343723"/>
            <a:ext cx="5225637" cy="71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Fish Drawing Stock Photos And Images - 123RF">
            <a:extLst>
              <a:ext uri="{FF2B5EF4-FFF2-40B4-BE49-F238E27FC236}">
                <a16:creationId xmlns:a16="http://schemas.microsoft.com/office/drawing/2014/main" id="{F215EBF5-8021-40FB-8875-B784FCE8D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024312" y="151372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C822D696-44A8-4973-A1C5-86B60D79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2296790" y="3961827"/>
            <a:ext cx="1313457" cy="11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85071C8-1A46-452F-9ECC-B3A9A95F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785256">
            <a:off x="2686252" y="182894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sh Drawing Stock Photos And Images - 123RF">
            <a:extLst>
              <a:ext uri="{FF2B5EF4-FFF2-40B4-BE49-F238E27FC236}">
                <a16:creationId xmlns:a16="http://schemas.microsoft.com/office/drawing/2014/main" id="{8696E0A1-89A6-4A8F-9678-109249809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69549" r="9286" b="9097"/>
          <a:stretch/>
        </p:blipFill>
        <p:spPr bwMode="auto">
          <a:xfrm rot="3154045">
            <a:off x="4443877" y="7098787"/>
            <a:ext cx="1494364" cy="93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ish Drawing Stock Photos And Images - 123RF">
            <a:extLst>
              <a:ext uri="{FF2B5EF4-FFF2-40B4-BE49-F238E27FC236}">
                <a16:creationId xmlns:a16="http://schemas.microsoft.com/office/drawing/2014/main" id="{23D6DFD4-7DD6-4467-864E-AD71BF3F7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rot="20754828" flipH="1">
            <a:off x="1054583" y="7239270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ish Drawing Stock Photos And Images - 123RF">
            <a:extLst>
              <a:ext uri="{FF2B5EF4-FFF2-40B4-BE49-F238E27FC236}">
                <a16:creationId xmlns:a16="http://schemas.microsoft.com/office/drawing/2014/main" id="{5AC5AD0C-6971-4597-8E6E-C36603E91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4254700" y="1665652"/>
            <a:ext cx="1669772" cy="92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sh Drawing Stock Photos And Images - 123RF">
            <a:extLst>
              <a:ext uri="{FF2B5EF4-FFF2-40B4-BE49-F238E27FC236}">
                <a16:creationId xmlns:a16="http://schemas.microsoft.com/office/drawing/2014/main" id="{F4D140D3-3283-4E6E-B0AC-09CE5C1D5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562463">
            <a:off x="1351527" y="2785772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ish Drawing Stock Photos And Images - 123RF">
            <a:extLst>
              <a:ext uri="{FF2B5EF4-FFF2-40B4-BE49-F238E27FC236}">
                <a16:creationId xmlns:a16="http://schemas.microsoft.com/office/drawing/2014/main" id="{C824C886-52EA-4D6C-93AC-D0E1FFEF4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 flipH="1">
            <a:off x="2896448" y="4978670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Fish Drawing Stock Photos And Images - 123RF">
            <a:extLst>
              <a:ext uri="{FF2B5EF4-FFF2-40B4-BE49-F238E27FC236}">
                <a16:creationId xmlns:a16="http://schemas.microsoft.com/office/drawing/2014/main" id="{B5915614-30C4-4A6E-9E5B-AEDDE1410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703215" flipH="1">
            <a:off x="4007149" y="5903938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Fish Drawing Stock Photos And Images - 123RF">
            <a:extLst>
              <a:ext uri="{FF2B5EF4-FFF2-40B4-BE49-F238E27FC236}">
                <a16:creationId xmlns:a16="http://schemas.microsoft.com/office/drawing/2014/main" id="{D140A4CB-87E0-4D14-9805-11D56189C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785256">
            <a:off x="2995581" y="3053520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Fish Drawing Stock Photos And Images - 123RF">
            <a:extLst>
              <a:ext uri="{FF2B5EF4-FFF2-40B4-BE49-F238E27FC236}">
                <a16:creationId xmlns:a16="http://schemas.microsoft.com/office/drawing/2014/main" id="{7F5FFB18-C6D2-495C-9E08-C036DB3C0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1343421">
            <a:off x="4424477" y="2753306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Fish Drawing Stock Photos And Images - 123RF">
            <a:extLst>
              <a:ext uri="{FF2B5EF4-FFF2-40B4-BE49-F238E27FC236}">
                <a16:creationId xmlns:a16="http://schemas.microsoft.com/office/drawing/2014/main" id="{69767132-9D72-4F55-9985-BC4BAF22E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414858">
            <a:off x="3423471" y="7233480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Fish Drawing Stock Photos And Images - 123RF">
            <a:extLst>
              <a:ext uri="{FF2B5EF4-FFF2-40B4-BE49-F238E27FC236}">
                <a16:creationId xmlns:a16="http://schemas.microsoft.com/office/drawing/2014/main" id="{70B39E31-0A31-4FAC-B14E-A0EB79801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71662" flipH="1">
            <a:off x="2488892" y="6216807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Fish Drawing Stock Photos And Images - 123RF">
            <a:extLst>
              <a:ext uri="{FF2B5EF4-FFF2-40B4-BE49-F238E27FC236}">
                <a16:creationId xmlns:a16="http://schemas.microsoft.com/office/drawing/2014/main" id="{09102D18-4B9E-499F-8955-3D04BA42A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flipH="1">
            <a:off x="1037339" y="5565718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Fish Drawing Stock Photos And Images - 123RF">
            <a:extLst>
              <a:ext uri="{FF2B5EF4-FFF2-40B4-BE49-F238E27FC236}">
                <a16:creationId xmlns:a16="http://schemas.microsoft.com/office/drawing/2014/main" id="{2D3A5859-DE57-47E7-885D-C6A023E3A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575537" flipH="1">
            <a:off x="4142017" y="3902677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Fish Drawing Stock Photos And Images - 123RF">
            <a:extLst>
              <a:ext uri="{FF2B5EF4-FFF2-40B4-BE49-F238E27FC236}">
                <a16:creationId xmlns:a16="http://schemas.microsoft.com/office/drawing/2014/main" id="{BF03EED9-2442-4699-BDAF-9CCFD670A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431574" flipH="1">
            <a:off x="4371842" y="4838774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Fish Drawing Stock Photos And Images - 123RF">
            <a:extLst>
              <a:ext uri="{FF2B5EF4-FFF2-40B4-BE49-F238E27FC236}">
                <a16:creationId xmlns:a16="http://schemas.microsoft.com/office/drawing/2014/main" id="{86EB6EBD-35BD-43F8-9E40-8AFDE970C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4979975" flipH="1">
            <a:off x="925178" y="4185112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1585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1FA9E-90F4-405E-8546-90AAB6689698}"/>
              </a:ext>
            </a:extLst>
          </p:cNvPr>
          <p:cNvSpPr/>
          <p:nvPr/>
        </p:nvSpPr>
        <p:spPr>
          <a:xfrm>
            <a:off x="852950" y="1343723"/>
            <a:ext cx="5225637" cy="71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Fish Drawing Stock Photos And Images - 123RF">
            <a:extLst>
              <a:ext uri="{FF2B5EF4-FFF2-40B4-BE49-F238E27FC236}">
                <a16:creationId xmlns:a16="http://schemas.microsoft.com/office/drawing/2014/main" id="{F215EBF5-8021-40FB-8875-B784FCE8D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024312" y="1513721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C822D696-44A8-4973-A1C5-86B60D79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2296790" y="3961827"/>
            <a:ext cx="1313457" cy="11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85071C8-1A46-452F-9ECC-B3A9A95F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785256">
            <a:off x="2686252" y="1828947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sh Drawing Stock Photos And Images - 123RF">
            <a:extLst>
              <a:ext uri="{FF2B5EF4-FFF2-40B4-BE49-F238E27FC236}">
                <a16:creationId xmlns:a16="http://schemas.microsoft.com/office/drawing/2014/main" id="{8696E0A1-89A6-4A8F-9678-109249809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69549" r="9286" b="9097"/>
          <a:stretch/>
        </p:blipFill>
        <p:spPr bwMode="auto">
          <a:xfrm rot="3154045">
            <a:off x="4443877" y="7098787"/>
            <a:ext cx="1494364" cy="93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ish Drawing Stock Photos And Images - 123RF">
            <a:extLst>
              <a:ext uri="{FF2B5EF4-FFF2-40B4-BE49-F238E27FC236}">
                <a16:creationId xmlns:a16="http://schemas.microsoft.com/office/drawing/2014/main" id="{23D6DFD4-7DD6-4467-864E-AD71BF3F7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rot="20754828" flipH="1">
            <a:off x="1054583" y="7239270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ish Drawing Stock Photos And Images - 123RF">
            <a:extLst>
              <a:ext uri="{FF2B5EF4-FFF2-40B4-BE49-F238E27FC236}">
                <a16:creationId xmlns:a16="http://schemas.microsoft.com/office/drawing/2014/main" id="{5AC5AD0C-6971-4597-8E6E-C36603E91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4254700" y="1665652"/>
            <a:ext cx="1669772" cy="92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sh Drawing Stock Photos And Images - 123RF">
            <a:extLst>
              <a:ext uri="{FF2B5EF4-FFF2-40B4-BE49-F238E27FC236}">
                <a16:creationId xmlns:a16="http://schemas.microsoft.com/office/drawing/2014/main" id="{F4D140D3-3283-4E6E-B0AC-09CE5C1D5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562463">
            <a:off x="1351527" y="2785771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ish Drawing Stock Photos And Images - 123RF">
            <a:extLst>
              <a:ext uri="{FF2B5EF4-FFF2-40B4-BE49-F238E27FC236}">
                <a16:creationId xmlns:a16="http://schemas.microsoft.com/office/drawing/2014/main" id="{C824C886-52EA-4D6C-93AC-D0E1FFEF4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 flipH="1">
            <a:off x="2896448" y="4978669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Fish Drawing Stock Photos And Images - 123RF">
            <a:extLst>
              <a:ext uri="{FF2B5EF4-FFF2-40B4-BE49-F238E27FC236}">
                <a16:creationId xmlns:a16="http://schemas.microsoft.com/office/drawing/2014/main" id="{B5915614-30C4-4A6E-9E5B-AEDDE1410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703215" flipH="1">
            <a:off x="4007149" y="5903937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Fish Drawing Stock Photos And Images - 123RF">
            <a:extLst>
              <a:ext uri="{FF2B5EF4-FFF2-40B4-BE49-F238E27FC236}">
                <a16:creationId xmlns:a16="http://schemas.microsoft.com/office/drawing/2014/main" id="{D140A4CB-87E0-4D14-9805-11D56189C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785256">
            <a:off x="2995581" y="3053519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Fish Drawing Stock Photos And Images - 123RF">
            <a:extLst>
              <a:ext uri="{FF2B5EF4-FFF2-40B4-BE49-F238E27FC236}">
                <a16:creationId xmlns:a16="http://schemas.microsoft.com/office/drawing/2014/main" id="{7F5FFB18-C6D2-495C-9E08-C036DB3C0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1343421">
            <a:off x="4424477" y="2753305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Fish Drawing Stock Photos And Images - 123RF">
            <a:extLst>
              <a:ext uri="{FF2B5EF4-FFF2-40B4-BE49-F238E27FC236}">
                <a16:creationId xmlns:a16="http://schemas.microsoft.com/office/drawing/2014/main" id="{69767132-9D72-4F55-9985-BC4BAF22E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414858">
            <a:off x="3423471" y="723347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Fish Drawing Stock Photos And Images - 123RF">
            <a:extLst>
              <a:ext uri="{FF2B5EF4-FFF2-40B4-BE49-F238E27FC236}">
                <a16:creationId xmlns:a16="http://schemas.microsoft.com/office/drawing/2014/main" id="{70B39E31-0A31-4FAC-B14E-A0EB79801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71662" flipH="1">
            <a:off x="2488892" y="6216806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Fish Drawing Stock Photos And Images - 123RF">
            <a:extLst>
              <a:ext uri="{FF2B5EF4-FFF2-40B4-BE49-F238E27FC236}">
                <a16:creationId xmlns:a16="http://schemas.microsoft.com/office/drawing/2014/main" id="{09102D18-4B9E-499F-8955-3D04BA42A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flipH="1">
            <a:off x="1037339" y="5565717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Fish Drawing Stock Photos And Images - 123RF">
            <a:extLst>
              <a:ext uri="{FF2B5EF4-FFF2-40B4-BE49-F238E27FC236}">
                <a16:creationId xmlns:a16="http://schemas.microsoft.com/office/drawing/2014/main" id="{2D3A5859-DE57-47E7-885D-C6A023E3A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575537" flipH="1">
            <a:off x="4142017" y="3902676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Fish Drawing Stock Photos And Images - 123RF">
            <a:extLst>
              <a:ext uri="{FF2B5EF4-FFF2-40B4-BE49-F238E27FC236}">
                <a16:creationId xmlns:a16="http://schemas.microsoft.com/office/drawing/2014/main" id="{BF03EED9-2442-4699-BDAF-9CCFD670A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431574" flipH="1">
            <a:off x="4371842" y="4838773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Fish Drawing Stock Photos And Images - 123RF">
            <a:extLst>
              <a:ext uri="{FF2B5EF4-FFF2-40B4-BE49-F238E27FC236}">
                <a16:creationId xmlns:a16="http://schemas.microsoft.com/office/drawing/2014/main" id="{86EB6EBD-35BD-43F8-9E40-8AFDE970C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4979975" flipH="1">
            <a:off x="925178" y="4185111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A0BB418-E5EC-4BC8-98C0-2447F6B8A86A}"/>
              </a:ext>
            </a:extLst>
          </p:cNvPr>
          <p:cNvSpPr txBox="1"/>
          <p:nvPr/>
        </p:nvSpPr>
        <p:spPr>
          <a:xfrm>
            <a:off x="3835737" y="1375732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740698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1FA9E-90F4-405E-8546-90AAB6689698}"/>
              </a:ext>
            </a:extLst>
          </p:cNvPr>
          <p:cNvSpPr/>
          <p:nvPr/>
        </p:nvSpPr>
        <p:spPr>
          <a:xfrm>
            <a:off x="852950" y="1343723"/>
            <a:ext cx="5225637" cy="71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Fish Drawing Stock Photos And Images - 123RF">
            <a:extLst>
              <a:ext uri="{FF2B5EF4-FFF2-40B4-BE49-F238E27FC236}">
                <a16:creationId xmlns:a16="http://schemas.microsoft.com/office/drawing/2014/main" id="{F215EBF5-8021-40FB-8875-B784FCE8D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024312" y="1513721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C822D696-44A8-4973-A1C5-86B60D79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2296790" y="3961828"/>
            <a:ext cx="1313457" cy="11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85071C8-1A46-452F-9ECC-B3A9A95F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785256">
            <a:off x="2686252" y="1828947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sh Drawing Stock Photos And Images - 123RF">
            <a:extLst>
              <a:ext uri="{FF2B5EF4-FFF2-40B4-BE49-F238E27FC236}">
                <a16:creationId xmlns:a16="http://schemas.microsoft.com/office/drawing/2014/main" id="{8696E0A1-89A6-4A8F-9678-109249809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69549" r="9286" b="9097"/>
          <a:stretch/>
        </p:blipFill>
        <p:spPr bwMode="auto">
          <a:xfrm rot="3154045">
            <a:off x="4443877" y="7098787"/>
            <a:ext cx="1494364" cy="93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ish Drawing Stock Photos And Images - 123RF">
            <a:extLst>
              <a:ext uri="{FF2B5EF4-FFF2-40B4-BE49-F238E27FC236}">
                <a16:creationId xmlns:a16="http://schemas.microsoft.com/office/drawing/2014/main" id="{23D6DFD4-7DD6-4467-864E-AD71BF3F7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rot="20754828" flipH="1">
            <a:off x="1054583" y="7239270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ish Drawing Stock Photos And Images - 123RF">
            <a:extLst>
              <a:ext uri="{FF2B5EF4-FFF2-40B4-BE49-F238E27FC236}">
                <a16:creationId xmlns:a16="http://schemas.microsoft.com/office/drawing/2014/main" id="{5AC5AD0C-6971-4597-8E6E-C36603E91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4254700" y="1665652"/>
            <a:ext cx="1669772" cy="92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sh Drawing Stock Photos And Images - 123RF">
            <a:extLst>
              <a:ext uri="{FF2B5EF4-FFF2-40B4-BE49-F238E27FC236}">
                <a16:creationId xmlns:a16="http://schemas.microsoft.com/office/drawing/2014/main" id="{F4D140D3-3283-4E6E-B0AC-09CE5C1D5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562463">
            <a:off x="1351527" y="2785771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ish Drawing Stock Photos And Images - 123RF">
            <a:extLst>
              <a:ext uri="{FF2B5EF4-FFF2-40B4-BE49-F238E27FC236}">
                <a16:creationId xmlns:a16="http://schemas.microsoft.com/office/drawing/2014/main" id="{C824C886-52EA-4D6C-93AC-D0E1FFEF4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 flipH="1">
            <a:off x="2896448" y="4978669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Fish Drawing Stock Photos And Images - 123RF">
            <a:extLst>
              <a:ext uri="{FF2B5EF4-FFF2-40B4-BE49-F238E27FC236}">
                <a16:creationId xmlns:a16="http://schemas.microsoft.com/office/drawing/2014/main" id="{B5915614-30C4-4A6E-9E5B-AEDDE1410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703215" flipH="1">
            <a:off x="4007149" y="5903937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Fish Drawing Stock Photos And Images - 123RF">
            <a:extLst>
              <a:ext uri="{FF2B5EF4-FFF2-40B4-BE49-F238E27FC236}">
                <a16:creationId xmlns:a16="http://schemas.microsoft.com/office/drawing/2014/main" id="{D140A4CB-87E0-4D14-9805-11D56189C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785256">
            <a:off x="2995581" y="3053519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Fish Drawing Stock Photos And Images - 123RF">
            <a:extLst>
              <a:ext uri="{FF2B5EF4-FFF2-40B4-BE49-F238E27FC236}">
                <a16:creationId xmlns:a16="http://schemas.microsoft.com/office/drawing/2014/main" id="{7F5FFB18-C6D2-495C-9E08-C036DB3C0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1343421">
            <a:off x="4424477" y="2753305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Fish Drawing Stock Photos And Images - 123RF">
            <a:extLst>
              <a:ext uri="{FF2B5EF4-FFF2-40B4-BE49-F238E27FC236}">
                <a16:creationId xmlns:a16="http://schemas.microsoft.com/office/drawing/2014/main" id="{69767132-9D72-4F55-9985-BC4BAF22E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414858">
            <a:off x="3423471" y="723347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Fish Drawing Stock Photos And Images - 123RF">
            <a:extLst>
              <a:ext uri="{FF2B5EF4-FFF2-40B4-BE49-F238E27FC236}">
                <a16:creationId xmlns:a16="http://schemas.microsoft.com/office/drawing/2014/main" id="{70B39E31-0A31-4FAC-B14E-A0EB79801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71662" flipH="1">
            <a:off x="2488892" y="6216806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Fish Drawing Stock Photos And Images - 123RF">
            <a:extLst>
              <a:ext uri="{FF2B5EF4-FFF2-40B4-BE49-F238E27FC236}">
                <a16:creationId xmlns:a16="http://schemas.microsoft.com/office/drawing/2014/main" id="{09102D18-4B9E-499F-8955-3D04BA42A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flipH="1">
            <a:off x="1037339" y="5565717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Fish Drawing Stock Photos And Images - 123RF">
            <a:extLst>
              <a:ext uri="{FF2B5EF4-FFF2-40B4-BE49-F238E27FC236}">
                <a16:creationId xmlns:a16="http://schemas.microsoft.com/office/drawing/2014/main" id="{2D3A5859-DE57-47E7-885D-C6A023E3A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575537" flipH="1">
            <a:off x="4142017" y="3902676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Fish Drawing Stock Photos And Images - 123RF">
            <a:extLst>
              <a:ext uri="{FF2B5EF4-FFF2-40B4-BE49-F238E27FC236}">
                <a16:creationId xmlns:a16="http://schemas.microsoft.com/office/drawing/2014/main" id="{BF03EED9-2442-4699-BDAF-9CCFD670A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431574" flipH="1">
            <a:off x="4371842" y="4838773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Fish Drawing Stock Photos And Images - 123RF">
            <a:extLst>
              <a:ext uri="{FF2B5EF4-FFF2-40B4-BE49-F238E27FC236}">
                <a16:creationId xmlns:a16="http://schemas.microsoft.com/office/drawing/2014/main" id="{86EB6EBD-35BD-43F8-9E40-8AFDE970C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4979975" flipH="1">
            <a:off x="925178" y="4185111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A0BB418-E5EC-4BC8-98C0-2447F6B8A86A}"/>
              </a:ext>
            </a:extLst>
          </p:cNvPr>
          <p:cNvSpPr txBox="1"/>
          <p:nvPr/>
        </p:nvSpPr>
        <p:spPr>
          <a:xfrm>
            <a:off x="2326504" y="3522176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044502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1FA9E-90F4-405E-8546-90AAB6689698}"/>
              </a:ext>
            </a:extLst>
          </p:cNvPr>
          <p:cNvSpPr/>
          <p:nvPr/>
        </p:nvSpPr>
        <p:spPr>
          <a:xfrm>
            <a:off x="852950" y="1343723"/>
            <a:ext cx="5225637" cy="71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Fish Drawing Stock Photos And Images - 123RF">
            <a:extLst>
              <a:ext uri="{FF2B5EF4-FFF2-40B4-BE49-F238E27FC236}">
                <a16:creationId xmlns:a16="http://schemas.microsoft.com/office/drawing/2014/main" id="{F215EBF5-8021-40FB-8875-B784FCE8D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024312" y="1513721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C822D696-44A8-4973-A1C5-86B60D79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2296790" y="3961828"/>
            <a:ext cx="1313457" cy="11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85071C8-1A46-452F-9ECC-B3A9A95F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785256">
            <a:off x="2686252" y="1828947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sh Drawing Stock Photos And Images - 123RF">
            <a:extLst>
              <a:ext uri="{FF2B5EF4-FFF2-40B4-BE49-F238E27FC236}">
                <a16:creationId xmlns:a16="http://schemas.microsoft.com/office/drawing/2014/main" id="{8696E0A1-89A6-4A8F-9678-109249809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69549" r="9286" b="9097"/>
          <a:stretch/>
        </p:blipFill>
        <p:spPr bwMode="auto">
          <a:xfrm rot="3154045">
            <a:off x="4443877" y="7098787"/>
            <a:ext cx="1494364" cy="93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ish Drawing Stock Photos And Images - 123RF">
            <a:extLst>
              <a:ext uri="{FF2B5EF4-FFF2-40B4-BE49-F238E27FC236}">
                <a16:creationId xmlns:a16="http://schemas.microsoft.com/office/drawing/2014/main" id="{23D6DFD4-7DD6-4467-864E-AD71BF3F7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rot="20754828" flipH="1">
            <a:off x="1054583" y="7239270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ish Drawing Stock Photos And Images - 123RF">
            <a:extLst>
              <a:ext uri="{FF2B5EF4-FFF2-40B4-BE49-F238E27FC236}">
                <a16:creationId xmlns:a16="http://schemas.microsoft.com/office/drawing/2014/main" id="{5AC5AD0C-6971-4597-8E6E-C36603E91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4254700" y="1665652"/>
            <a:ext cx="1669772" cy="92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sh Drawing Stock Photos And Images - 123RF">
            <a:extLst>
              <a:ext uri="{FF2B5EF4-FFF2-40B4-BE49-F238E27FC236}">
                <a16:creationId xmlns:a16="http://schemas.microsoft.com/office/drawing/2014/main" id="{F4D140D3-3283-4E6E-B0AC-09CE5C1D5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562463">
            <a:off x="1351527" y="2785771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ish Drawing Stock Photos And Images - 123RF">
            <a:extLst>
              <a:ext uri="{FF2B5EF4-FFF2-40B4-BE49-F238E27FC236}">
                <a16:creationId xmlns:a16="http://schemas.microsoft.com/office/drawing/2014/main" id="{C824C886-52EA-4D6C-93AC-D0E1FFEF4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 flipH="1">
            <a:off x="2896448" y="4978669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Fish Drawing Stock Photos And Images - 123RF">
            <a:extLst>
              <a:ext uri="{FF2B5EF4-FFF2-40B4-BE49-F238E27FC236}">
                <a16:creationId xmlns:a16="http://schemas.microsoft.com/office/drawing/2014/main" id="{B5915614-30C4-4A6E-9E5B-AEDDE1410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703215" flipH="1">
            <a:off x="4007149" y="5903937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Fish Drawing Stock Photos And Images - 123RF">
            <a:extLst>
              <a:ext uri="{FF2B5EF4-FFF2-40B4-BE49-F238E27FC236}">
                <a16:creationId xmlns:a16="http://schemas.microsoft.com/office/drawing/2014/main" id="{D140A4CB-87E0-4D14-9805-11D56189C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785256">
            <a:off x="2995581" y="3053519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Fish Drawing Stock Photos And Images - 123RF">
            <a:extLst>
              <a:ext uri="{FF2B5EF4-FFF2-40B4-BE49-F238E27FC236}">
                <a16:creationId xmlns:a16="http://schemas.microsoft.com/office/drawing/2014/main" id="{7F5FFB18-C6D2-495C-9E08-C036DB3C0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1343421">
            <a:off x="4424477" y="2753305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Fish Drawing Stock Photos And Images - 123RF">
            <a:extLst>
              <a:ext uri="{FF2B5EF4-FFF2-40B4-BE49-F238E27FC236}">
                <a16:creationId xmlns:a16="http://schemas.microsoft.com/office/drawing/2014/main" id="{69767132-9D72-4F55-9985-BC4BAF22E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414858">
            <a:off x="3423471" y="723347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Fish Drawing Stock Photos And Images - 123RF">
            <a:extLst>
              <a:ext uri="{FF2B5EF4-FFF2-40B4-BE49-F238E27FC236}">
                <a16:creationId xmlns:a16="http://schemas.microsoft.com/office/drawing/2014/main" id="{70B39E31-0A31-4FAC-B14E-A0EB79801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71662" flipH="1">
            <a:off x="2488892" y="6216806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Fish Drawing Stock Photos And Images - 123RF">
            <a:extLst>
              <a:ext uri="{FF2B5EF4-FFF2-40B4-BE49-F238E27FC236}">
                <a16:creationId xmlns:a16="http://schemas.microsoft.com/office/drawing/2014/main" id="{09102D18-4B9E-499F-8955-3D04BA42A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flipH="1">
            <a:off x="1037339" y="5565717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Fish Drawing Stock Photos And Images - 123RF">
            <a:extLst>
              <a:ext uri="{FF2B5EF4-FFF2-40B4-BE49-F238E27FC236}">
                <a16:creationId xmlns:a16="http://schemas.microsoft.com/office/drawing/2014/main" id="{2D3A5859-DE57-47E7-885D-C6A023E3A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575537" flipH="1">
            <a:off x="4142017" y="3902676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Fish Drawing Stock Photos And Images - 123RF">
            <a:extLst>
              <a:ext uri="{FF2B5EF4-FFF2-40B4-BE49-F238E27FC236}">
                <a16:creationId xmlns:a16="http://schemas.microsoft.com/office/drawing/2014/main" id="{BF03EED9-2442-4699-BDAF-9CCFD670A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431574" flipH="1">
            <a:off x="4371842" y="4838773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Fish Drawing Stock Photos And Images - 123RF">
            <a:extLst>
              <a:ext uri="{FF2B5EF4-FFF2-40B4-BE49-F238E27FC236}">
                <a16:creationId xmlns:a16="http://schemas.microsoft.com/office/drawing/2014/main" id="{86EB6EBD-35BD-43F8-9E40-8AFDE970C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4979975" flipH="1">
            <a:off x="925178" y="4185111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A0BB418-E5EC-4BC8-98C0-2447F6B8A86A}"/>
              </a:ext>
            </a:extLst>
          </p:cNvPr>
          <p:cNvSpPr txBox="1"/>
          <p:nvPr/>
        </p:nvSpPr>
        <p:spPr>
          <a:xfrm>
            <a:off x="1318027" y="6845909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412166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1FA9E-90F4-405E-8546-90AAB6689698}"/>
              </a:ext>
            </a:extLst>
          </p:cNvPr>
          <p:cNvSpPr/>
          <p:nvPr/>
        </p:nvSpPr>
        <p:spPr>
          <a:xfrm>
            <a:off x="852950" y="1343723"/>
            <a:ext cx="5225637" cy="71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Fish Drawing Stock Photos And Images - 123RF">
            <a:extLst>
              <a:ext uri="{FF2B5EF4-FFF2-40B4-BE49-F238E27FC236}">
                <a16:creationId xmlns:a16="http://schemas.microsoft.com/office/drawing/2014/main" id="{F215EBF5-8021-40FB-8875-B784FCE8D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024312" y="1513721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C822D696-44A8-4973-A1C5-86B60D79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2296790" y="3961828"/>
            <a:ext cx="1313457" cy="11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85071C8-1A46-452F-9ECC-B3A9A95F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785256">
            <a:off x="2686252" y="1828947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sh Drawing Stock Photos And Images - 123RF">
            <a:extLst>
              <a:ext uri="{FF2B5EF4-FFF2-40B4-BE49-F238E27FC236}">
                <a16:creationId xmlns:a16="http://schemas.microsoft.com/office/drawing/2014/main" id="{8696E0A1-89A6-4A8F-9678-109249809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69549" r="9286" b="9097"/>
          <a:stretch/>
        </p:blipFill>
        <p:spPr bwMode="auto">
          <a:xfrm rot="3154045">
            <a:off x="4443877" y="7098787"/>
            <a:ext cx="1494364" cy="93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ish Drawing Stock Photos And Images - 123RF">
            <a:extLst>
              <a:ext uri="{FF2B5EF4-FFF2-40B4-BE49-F238E27FC236}">
                <a16:creationId xmlns:a16="http://schemas.microsoft.com/office/drawing/2014/main" id="{23D6DFD4-7DD6-4467-864E-AD71BF3F7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rot="20754828" flipH="1">
            <a:off x="1054583" y="7239270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ish Drawing Stock Photos And Images - 123RF">
            <a:extLst>
              <a:ext uri="{FF2B5EF4-FFF2-40B4-BE49-F238E27FC236}">
                <a16:creationId xmlns:a16="http://schemas.microsoft.com/office/drawing/2014/main" id="{5AC5AD0C-6971-4597-8E6E-C36603E91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4254700" y="1665652"/>
            <a:ext cx="1669772" cy="92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sh Drawing Stock Photos And Images - 123RF">
            <a:extLst>
              <a:ext uri="{FF2B5EF4-FFF2-40B4-BE49-F238E27FC236}">
                <a16:creationId xmlns:a16="http://schemas.microsoft.com/office/drawing/2014/main" id="{F4D140D3-3283-4E6E-B0AC-09CE5C1D5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562463">
            <a:off x="1351527" y="2785771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ish Drawing Stock Photos And Images - 123RF">
            <a:extLst>
              <a:ext uri="{FF2B5EF4-FFF2-40B4-BE49-F238E27FC236}">
                <a16:creationId xmlns:a16="http://schemas.microsoft.com/office/drawing/2014/main" id="{C824C886-52EA-4D6C-93AC-D0E1FFEF4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 flipH="1">
            <a:off x="2896448" y="4978669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Fish Drawing Stock Photos And Images - 123RF">
            <a:extLst>
              <a:ext uri="{FF2B5EF4-FFF2-40B4-BE49-F238E27FC236}">
                <a16:creationId xmlns:a16="http://schemas.microsoft.com/office/drawing/2014/main" id="{B5915614-30C4-4A6E-9E5B-AEDDE1410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703215" flipH="1">
            <a:off x="4007149" y="5903937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Fish Drawing Stock Photos And Images - 123RF">
            <a:extLst>
              <a:ext uri="{FF2B5EF4-FFF2-40B4-BE49-F238E27FC236}">
                <a16:creationId xmlns:a16="http://schemas.microsoft.com/office/drawing/2014/main" id="{D140A4CB-87E0-4D14-9805-11D56189C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785256">
            <a:off x="2995581" y="3053519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Fish Drawing Stock Photos And Images - 123RF">
            <a:extLst>
              <a:ext uri="{FF2B5EF4-FFF2-40B4-BE49-F238E27FC236}">
                <a16:creationId xmlns:a16="http://schemas.microsoft.com/office/drawing/2014/main" id="{7F5FFB18-C6D2-495C-9E08-C036DB3C0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1343421">
            <a:off x="4424477" y="2753305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Fish Drawing Stock Photos And Images - 123RF">
            <a:extLst>
              <a:ext uri="{FF2B5EF4-FFF2-40B4-BE49-F238E27FC236}">
                <a16:creationId xmlns:a16="http://schemas.microsoft.com/office/drawing/2014/main" id="{69767132-9D72-4F55-9985-BC4BAF22E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414858">
            <a:off x="3423471" y="7233478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Fish Drawing Stock Photos And Images - 123RF">
            <a:extLst>
              <a:ext uri="{FF2B5EF4-FFF2-40B4-BE49-F238E27FC236}">
                <a16:creationId xmlns:a16="http://schemas.microsoft.com/office/drawing/2014/main" id="{70B39E31-0A31-4FAC-B14E-A0EB79801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71662" flipH="1">
            <a:off x="2488892" y="6216806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Fish Drawing Stock Photos And Images - 123RF">
            <a:extLst>
              <a:ext uri="{FF2B5EF4-FFF2-40B4-BE49-F238E27FC236}">
                <a16:creationId xmlns:a16="http://schemas.microsoft.com/office/drawing/2014/main" id="{09102D18-4B9E-499F-8955-3D04BA42A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flipH="1">
            <a:off x="1037339" y="5565717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Fish Drawing Stock Photos And Images - 123RF">
            <a:extLst>
              <a:ext uri="{FF2B5EF4-FFF2-40B4-BE49-F238E27FC236}">
                <a16:creationId xmlns:a16="http://schemas.microsoft.com/office/drawing/2014/main" id="{2D3A5859-DE57-47E7-885D-C6A023E3A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575537" flipH="1">
            <a:off x="4142017" y="3902676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Fish Drawing Stock Photos And Images - 123RF">
            <a:extLst>
              <a:ext uri="{FF2B5EF4-FFF2-40B4-BE49-F238E27FC236}">
                <a16:creationId xmlns:a16="http://schemas.microsoft.com/office/drawing/2014/main" id="{BF03EED9-2442-4699-BDAF-9CCFD670A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431574" flipH="1">
            <a:off x="4371842" y="4838773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Fish Drawing Stock Photos And Images - 123RF">
            <a:extLst>
              <a:ext uri="{FF2B5EF4-FFF2-40B4-BE49-F238E27FC236}">
                <a16:creationId xmlns:a16="http://schemas.microsoft.com/office/drawing/2014/main" id="{86EB6EBD-35BD-43F8-9E40-8AFDE970C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4979975" flipH="1">
            <a:off x="925178" y="4185111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A0BB418-E5EC-4BC8-98C0-2447F6B8A86A}"/>
              </a:ext>
            </a:extLst>
          </p:cNvPr>
          <p:cNvSpPr txBox="1"/>
          <p:nvPr/>
        </p:nvSpPr>
        <p:spPr>
          <a:xfrm>
            <a:off x="5543435" y="6847701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904460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1FA9E-90F4-405E-8546-90AAB6689698}"/>
              </a:ext>
            </a:extLst>
          </p:cNvPr>
          <p:cNvSpPr/>
          <p:nvPr/>
        </p:nvSpPr>
        <p:spPr>
          <a:xfrm>
            <a:off x="852950" y="1343723"/>
            <a:ext cx="5225637" cy="719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Fish Drawing Stock Photos And Images - 123RF">
            <a:extLst>
              <a:ext uri="{FF2B5EF4-FFF2-40B4-BE49-F238E27FC236}">
                <a16:creationId xmlns:a16="http://schemas.microsoft.com/office/drawing/2014/main" id="{F215EBF5-8021-40FB-8875-B784FCE8D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024312" y="1513721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sh Drawing Stock Photos And Images - 123RF">
            <a:extLst>
              <a:ext uri="{FF2B5EF4-FFF2-40B4-BE49-F238E27FC236}">
                <a16:creationId xmlns:a16="http://schemas.microsoft.com/office/drawing/2014/main" id="{C822D696-44A8-4973-A1C5-86B60D79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714511">
            <a:off x="2296790" y="3961827"/>
            <a:ext cx="1313457" cy="11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85071C8-1A46-452F-9ECC-B3A9A95F8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785256">
            <a:off x="2686252" y="1828947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sh Drawing Stock Photos And Images - 123RF">
            <a:extLst>
              <a:ext uri="{FF2B5EF4-FFF2-40B4-BE49-F238E27FC236}">
                <a16:creationId xmlns:a16="http://schemas.microsoft.com/office/drawing/2014/main" id="{8696E0A1-89A6-4A8F-9678-109249809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69549" r="9286" b="9097"/>
          <a:stretch/>
        </p:blipFill>
        <p:spPr bwMode="auto">
          <a:xfrm rot="3154045">
            <a:off x="4443877" y="7098787"/>
            <a:ext cx="1494364" cy="93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ish Drawing Stock Photos And Images - 123RF">
            <a:extLst>
              <a:ext uri="{FF2B5EF4-FFF2-40B4-BE49-F238E27FC236}">
                <a16:creationId xmlns:a16="http://schemas.microsoft.com/office/drawing/2014/main" id="{23D6DFD4-7DD6-4467-864E-AD71BF3F7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9" t="9949" r="4239" b="68382"/>
          <a:stretch/>
        </p:blipFill>
        <p:spPr bwMode="auto">
          <a:xfrm rot="20754828" flipH="1">
            <a:off x="1054583" y="7239270"/>
            <a:ext cx="176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ish Drawing Stock Photos And Images - 123RF">
            <a:extLst>
              <a:ext uri="{FF2B5EF4-FFF2-40B4-BE49-F238E27FC236}">
                <a16:creationId xmlns:a16="http://schemas.microsoft.com/office/drawing/2014/main" id="{5AC5AD0C-6971-4597-8E6E-C36603E91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4254700" y="1665652"/>
            <a:ext cx="1669772" cy="92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sh Drawing Stock Photos And Images - 123RF">
            <a:extLst>
              <a:ext uri="{FF2B5EF4-FFF2-40B4-BE49-F238E27FC236}">
                <a16:creationId xmlns:a16="http://schemas.microsoft.com/office/drawing/2014/main" id="{F4D140D3-3283-4E6E-B0AC-09CE5C1D5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562463">
            <a:off x="1351527" y="2785771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ish Drawing Stock Photos And Images - 123RF">
            <a:extLst>
              <a:ext uri="{FF2B5EF4-FFF2-40B4-BE49-F238E27FC236}">
                <a16:creationId xmlns:a16="http://schemas.microsoft.com/office/drawing/2014/main" id="{C824C886-52EA-4D6C-93AC-D0E1FFEF4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790911" flipH="1">
            <a:off x="2896448" y="4978669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Fish Drawing Stock Photos And Images - 123RF">
            <a:extLst>
              <a:ext uri="{FF2B5EF4-FFF2-40B4-BE49-F238E27FC236}">
                <a16:creationId xmlns:a16="http://schemas.microsoft.com/office/drawing/2014/main" id="{B5915614-30C4-4A6E-9E5B-AEDDE1410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703215" flipH="1">
            <a:off x="4007149" y="5903937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Fish Drawing Stock Photos And Images - 123RF">
            <a:extLst>
              <a:ext uri="{FF2B5EF4-FFF2-40B4-BE49-F238E27FC236}">
                <a16:creationId xmlns:a16="http://schemas.microsoft.com/office/drawing/2014/main" id="{D140A4CB-87E0-4D14-9805-11D56189C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785256">
            <a:off x="2995581" y="3053519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Fish Drawing Stock Photos And Images - 123RF">
            <a:extLst>
              <a:ext uri="{FF2B5EF4-FFF2-40B4-BE49-F238E27FC236}">
                <a16:creationId xmlns:a16="http://schemas.microsoft.com/office/drawing/2014/main" id="{7F5FFB18-C6D2-495C-9E08-C036DB3C0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1343421">
            <a:off x="4424477" y="2753305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Fish Drawing Stock Photos And Images - 123RF">
            <a:extLst>
              <a:ext uri="{FF2B5EF4-FFF2-40B4-BE49-F238E27FC236}">
                <a16:creationId xmlns:a16="http://schemas.microsoft.com/office/drawing/2014/main" id="{69767132-9D72-4F55-9985-BC4BAF22E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414858">
            <a:off x="3423471" y="7233479"/>
            <a:ext cx="1440161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Fish Drawing Stock Photos And Images - 123RF">
            <a:extLst>
              <a:ext uri="{FF2B5EF4-FFF2-40B4-BE49-F238E27FC236}">
                <a16:creationId xmlns:a16="http://schemas.microsoft.com/office/drawing/2014/main" id="{70B39E31-0A31-4FAC-B14E-A0EB79801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1671662" flipH="1">
            <a:off x="2488892" y="6216806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Fish Drawing Stock Photos And Images - 123RF">
            <a:extLst>
              <a:ext uri="{FF2B5EF4-FFF2-40B4-BE49-F238E27FC236}">
                <a16:creationId xmlns:a16="http://schemas.microsoft.com/office/drawing/2014/main" id="{09102D18-4B9E-499F-8955-3D04BA42A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flipH="1">
            <a:off x="1037339" y="5565717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Fish Drawing Stock Photos And Images - 123RF">
            <a:extLst>
              <a:ext uri="{FF2B5EF4-FFF2-40B4-BE49-F238E27FC236}">
                <a16:creationId xmlns:a16="http://schemas.microsoft.com/office/drawing/2014/main" id="{2D3A5859-DE57-47E7-885D-C6A023E3A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20575537" flipH="1">
            <a:off x="4142017" y="3902676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Fish Drawing Stock Photos And Images - 123RF">
            <a:extLst>
              <a:ext uri="{FF2B5EF4-FFF2-40B4-BE49-F238E27FC236}">
                <a16:creationId xmlns:a16="http://schemas.microsoft.com/office/drawing/2014/main" id="{BF03EED9-2442-4699-BDAF-9CCFD670A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431574" flipH="1">
            <a:off x="4371842" y="4838773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Fish Drawing Stock Photos And Images - 123RF">
            <a:extLst>
              <a:ext uri="{FF2B5EF4-FFF2-40B4-BE49-F238E27FC236}">
                <a16:creationId xmlns:a16="http://schemas.microsoft.com/office/drawing/2014/main" id="{86EB6EBD-35BD-43F8-9E40-8AFDE970C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 rot="4979975" flipH="1">
            <a:off x="925178" y="4185111"/>
            <a:ext cx="1638428" cy="10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A0BB418-E5EC-4BC8-98C0-2447F6B8A86A}"/>
              </a:ext>
            </a:extLst>
          </p:cNvPr>
          <p:cNvSpPr txBox="1"/>
          <p:nvPr/>
        </p:nvSpPr>
        <p:spPr>
          <a:xfrm>
            <a:off x="2213419" y="1396015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17521A-2C9E-4724-8456-F3AB17B3FE74}"/>
              </a:ext>
            </a:extLst>
          </p:cNvPr>
          <p:cNvSpPr txBox="1"/>
          <p:nvPr/>
        </p:nvSpPr>
        <p:spPr>
          <a:xfrm>
            <a:off x="3691172" y="1562971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16973A-EF01-4612-9907-D32104A054E6}"/>
              </a:ext>
            </a:extLst>
          </p:cNvPr>
          <p:cNvSpPr txBox="1"/>
          <p:nvPr/>
        </p:nvSpPr>
        <p:spPr>
          <a:xfrm>
            <a:off x="1101739" y="2815181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9848EB1-4482-4529-8280-40193204EAEB}"/>
              </a:ext>
            </a:extLst>
          </p:cNvPr>
          <p:cNvSpPr txBox="1"/>
          <p:nvPr/>
        </p:nvSpPr>
        <p:spPr>
          <a:xfrm>
            <a:off x="2770188" y="2768260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B2776F-6E85-41F4-8858-BCC0B2204CB3}"/>
              </a:ext>
            </a:extLst>
          </p:cNvPr>
          <p:cNvSpPr txBox="1"/>
          <p:nvPr/>
        </p:nvSpPr>
        <p:spPr>
          <a:xfrm>
            <a:off x="4186780" y="2651654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6CDC8C-07E0-4AFF-817B-8625BE5150BF}"/>
              </a:ext>
            </a:extLst>
          </p:cNvPr>
          <p:cNvSpPr txBox="1"/>
          <p:nvPr/>
        </p:nvSpPr>
        <p:spPr>
          <a:xfrm>
            <a:off x="920640" y="4129801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E5EEF58-71A7-4105-A754-6D57E5491E24}"/>
              </a:ext>
            </a:extLst>
          </p:cNvPr>
          <p:cNvSpPr txBox="1"/>
          <p:nvPr/>
        </p:nvSpPr>
        <p:spPr>
          <a:xfrm>
            <a:off x="3903703" y="4047606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C75F679-F964-4F04-852E-2089A8679DEF}"/>
              </a:ext>
            </a:extLst>
          </p:cNvPr>
          <p:cNvSpPr txBox="1"/>
          <p:nvPr/>
        </p:nvSpPr>
        <p:spPr>
          <a:xfrm>
            <a:off x="5471177" y="4461847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57B9A6-ECD9-4DA6-8DE4-7B79F063C08F}"/>
              </a:ext>
            </a:extLst>
          </p:cNvPr>
          <p:cNvSpPr txBox="1"/>
          <p:nvPr/>
        </p:nvSpPr>
        <p:spPr>
          <a:xfrm>
            <a:off x="2711206" y="5077120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0628417-C744-4FBD-A03C-1663465875DC}"/>
              </a:ext>
            </a:extLst>
          </p:cNvPr>
          <p:cNvSpPr txBox="1"/>
          <p:nvPr/>
        </p:nvSpPr>
        <p:spPr>
          <a:xfrm>
            <a:off x="1009788" y="6251825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8D59191-C5B0-441C-A457-B96B4E93C9B8}"/>
              </a:ext>
            </a:extLst>
          </p:cNvPr>
          <p:cNvSpPr txBox="1"/>
          <p:nvPr/>
        </p:nvSpPr>
        <p:spPr>
          <a:xfrm>
            <a:off x="2373872" y="6621674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11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7B91737-F016-4F20-BDFD-CC1B7AD2AC43}"/>
              </a:ext>
            </a:extLst>
          </p:cNvPr>
          <p:cNvSpPr txBox="1"/>
          <p:nvPr/>
        </p:nvSpPr>
        <p:spPr>
          <a:xfrm>
            <a:off x="5308331" y="6529924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12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D92B2F4-6918-464B-8BD5-134A64E198BE}"/>
              </a:ext>
            </a:extLst>
          </p:cNvPr>
          <p:cNvSpPr txBox="1"/>
          <p:nvPr/>
        </p:nvSpPr>
        <p:spPr>
          <a:xfrm>
            <a:off x="4303531" y="7818558"/>
            <a:ext cx="76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977626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pic>
        <p:nvPicPr>
          <p:cNvPr id="13" name="Picture 2" descr="Fish Drawing Stock Photos And Images - 123RF">
            <a:extLst>
              <a:ext uri="{FF2B5EF4-FFF2-40B4-BE49-F238E27FC236}">
                <a16:creationId xmlns:a16="http://schemas.microsoft.com/office/drawing/2014/main" id="{AB0F14A5-50D9-40C6-93B5-7A7F6BB08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3032405" y="6314983"/>
            <a:ext cx="1152814" cy="86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F98966-40E2-4675-A9EC-5A26D8722ECA}"/>
              </a:ext>
            </a:extLst>
          </p:cNvPr>
          <p:cNvSpPr txBox="1"/>
          <p:nvPr/>
        </p:nvSpPr>
        <p:spPr>
          <a:xfrm>
            <a:off x="2564904" y="7240715"/>
            <a:ext cx="2152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dominates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B4433C-EA5B-4D96-A4F5-3D419FCE4A0A}"/>
              </a:ext>
            </a:extLst>
          </p:cNvPr>
          <p:cNvSpPr txBox="1"/>
          <p:nvPr/>
        </p:nvSpPr>
        <p:spPr>
          <a:xfrm>
            <a:off x="673514" y="1901935"/>
            <a:ext cx="578487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LOW </a:t>
            </a:r>
          </a:p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Species </a:t>
            </a:r>
            <a:r>
              <a:rPr lang="en-AU" sz="7200" b="1" dirty="0" err="1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EVEN</a:t>
            </a:r>
            <a:r>
              <a:rPr lang="en-AU" sz="72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ness</a:t>
            </a:r>
            <a:endParaRPr lang="en-AU" sz="80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2797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graphicFrame>
        <p:nvGraphicFramePr>
          <p:cNvPr id="25" name="Table 13">
            <a:extLst>
              <a:ext uri="{FF2B5EF4-FFF2-40B4-BE49-F238E27FC236}">
                <a16:creationId xmlns:a16="http://schemas.microsoft.com/office/drawing/2014/main" id="{C761764C-29D7-4891-84CE-29D3387844CC}"/>
              </a:ext>
            </a:extLst>
          </p:cNvPr>
          <p:cNvGraphicFramePr>
            <a:graphicFrameLocks noGrp="1"/>
          </p:cNvGraphicFramePr>
          <p:nvPr/>
        </p:nvGraphicFramePr>
        <p:xfrm>
          <a:off x="1032309" y="1471077"/>
          <a:ext cx="5060987" cy="67814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8699">
                  <a:extLst>
                    <a:ext uri="{9D8B030D-6E8A-4147-A177-3AD203B41FA5}">
                      <a16:colId xmlns:a16="http://schemas.microsoft.com/office/drawing/2014/main" val="145060096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01845405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340059070"/>
                    </a:ext>
                  </a:extLst>
                </a:gridCol>
              </a:tblGrid>
              <a:tr h="797351">
                <a:tc>
                  <a:txBody>
                    <a:bodyPr/>
                    <a:lstStyle/>
                    <a:p>
                      <a:pPr algn="ctr"/>
                      <a:r>
                        <a:rPr lang="en-AU" sz="4000" b="1" dirty="0">
                          <a:latin typeface="Arial Narrow" panose="020B0606020202030204" pitchFamily="34" charset="0"/>
                        </a:rPr>
                        <a:t>SPECIES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4000" b="1" dirty="0">
                          <a:latin typeface="Arial Narrow" panose="020B0606020202030204" pitchFamily="34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4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480154"/>
                  </a:ext>
                </a:extLst>
              </a:tr>
              <a:tr h="1196826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AU" sz="4000" b="1" i="0" dirty="0">
                          <a:latin typeface="Arial Narrow" panose="020B0606020202030204" pitchFamily="34" charset="0"/>
                        </a:rPr>
                        <a:t>SPECIES EVENNESS</a:t>
                      </a:r>
                    </a:p>
                  </a:txBody>
                  <a:tcPr vert="vert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308429"/>
                  </a:ext>
                </a:extLst>
              </a:tr>
              <a:tr h="1196826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AU" sz="2800" i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996686"/>
                  </a:ext>
                </a:extLst>
              </a:tr>
              <a:tr h="1196826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AU" sz="2800" i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33509"/>
                  </a:ext>
                </a:extLst>
              </a:tr>
              <a:tr h="1196826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AU" sz="2800" i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255714"/>
                  </a:ext>
                </a:extLst>
              </a:tr>
              <a:tr h="1196826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AU" sz="2800" i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361791"/>
                  </a:ext>
                </a:extLst>
              </a:tr>
            </a:tbl>
          </a:graphicData>
        </a:graphic>
      </p:graphicFrame>
      <p:pic>
        <p:nvPicPr>
          <p:cNvPr id="26" name="Picture 2" descr="Fish Drawing Stock Photos And Images - 123RF">
            <a:extLst>
              <a:ext uri="{FF2B5EF4-FFF2-40B4-BE49-F238E27FC236}">
                <a16:creationId xmlns:a16="http://schemas.microsoft.com/office/drawing/2014/main" id="{FA03B8C1-BBB9-4948-BEC6-303932951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1628800" y="2483521"/>
            <a:ext cx="1152814" cy="86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ish Drawing Stock Photos And Images - 123RF">
            <a:extLst>
              <a:ext uri="{FF2B5EF4-FFF2-40B4-BE49-F238E27FC236}">
                <a16:creationId xmlns:a16="http://schemas.microsoft.com/office/drawing/2014/main" id="{520C116B-A8B9-4A7A-9BD5-F520B16FD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>
            <a:off x="1688359" y="4817214"/>
            <a:ext cx="1033695" cy="87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C483940F-C80F-4D80-8AF9-F6B40387A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1691483" y="6123591"/>
            <a:ext cx="1357740" cy="79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4F34D51D-6EA1-4E99-A139-A3CDE80399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>
            <a:off x="1572236" y="7350383"/>
            <a:ext cx="1596233" cy="76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ish Drawing Stock Photos And Images - 123RF">
            <a:extLst>
              <a:ext uri="{FF2B5EF4-FFF2-40B4-BE49-F238E27FC236}">
                <a16:creationId xmlns:a16="http://schemas.microsoft.com/office/drawing/2014/main" id="{3B658925-DF26-4172-926B-CDDBAF1D87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1641821" y="3707559"/>
            <a:ext cx="1440160" cy="7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4075329-91A1-4570-8CF7-EAA541EC16A3}"/>
              </a:ext>
            </a:extLst>
          </p:cNvPr>
          <p:cNvSpPr txBox="1"/>
          <p:nvPr/>
        </p:nvSpPr>
        <p:spPr>
          <a:xfrm rot="5400000">
            <a:off x="3799742" y="4941869"/>
            <a:ext cx="2729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rial Narrow" panose="020B0606020202030204" pitchFamily="34" charset="0"/>
              </a:rPr>
              <a:t>(balance of n)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53B9DFD-6298-431E-9747-6EA8D3D98119}"/>
              </a:ext>
            </a:extLst>
          </p:cNvPr>
          <p:cNvSpPr/>
          <p:nvPr/>
        </p:nvSpPr>
        <p:spPr>
          <a:xfrm>
            <a:off x="3707110" y="2411267"/>
            <a:ext cx="946026" cy="864589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21663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790943-3B60-4D00-990A-6003819C014E}"/>
              </a:ext>
            </a:extLst>
          </p:cNvPr>
          <p:cNvSpPr/>
          <p:nvPr/>
        </p:nvSpPr>
        <p:spPr>
          <a:xfrm>
            <a:off x="764704" y="3962979"/>
            <a:ext cx="5405657" cy="4616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BE594AC-FC7E-495E-9FD7-6E23E3152418}"/>
              </a:ext>
            </a:extLst>
          </p:cNvPr>
          <p:cNvGraphicFramePr>
            <a:graphicFrameLocks/>
          </p:cNvGraphicFramePr>
          <p:nvPr/>
        </p:nvGraphicFramePr>
        <p:xfrm>
          <a:off x="1132114" y="4187117"/>
          <a:ext cx="4593771" cy="4072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" name="Picture 2" descr="Fish Drawing Stock Photos And Images - 123RF">
            <a:extLst>
              <a:ext uri="{FF2B5EF4-FFF2-40B4-BE49-F238E27FC236}">
                <a16:creationId xmlns:a16="http://schemas.microsoft.com/office/drawing/2014/main" id="{E9AFB075-DAF1-4950-A69C-3FAF2D9AD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8335" r="64974" b="66663"/>
          <a:stretch/>
        </p:blipFill>
        <p:spPr bwMode="auto">
          <a:xfrm>
            <a:off x="2032214" y="7247986"/>
            <a:ext cx="648072" cy="48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ish Drawing Stock Photos And Images - 123RF">
            <a:extLst>
              <a:ext uri="{FF2B5EF4-FFF2-40B4-BE49-F238E27FC236}">
                <a16:creationId xmlns:a16="http://schemas.microsoft.com/office/drawing/2014/main" id="{9D17D748-D457-45F4-8255-5962EC12B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>
            <a:off x="3499392" y="7228021"/>
            <a:ext cx="648072" cy="54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sh Drawing Stock Photos And Images - 123RF">
            <a:extLst>
              <a:ext uri="{FF2B5EF4-FFF2-40B4-BE49-F238E27FC236}">
                <a16:creationId xmlns:a16="http://schemas.microsoft.com/office/drawing/2014/main" id="{31006796-9999-49C2-B149-9695BA60E3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4185150" y="7294393"/>
            <a:ext cx="865369" cy="50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ish Drawing Stock Photos And Images - 123RF">
            <a:extLst>
              <a:ext uri="{FF2B5EF4-FFF2-40B4-BE49-F238E27FC236}">
                <a16:creationId xmlns:a16="http://schemas.microsoft.com/office/drawing/2014/main" id="{A40BAB60-087A-4B94-B145-6F70F91AB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70900" r="2480" b="9097"/>
          <a:stretch/>
        </p:blipFill>
        <p:spPr bwMode="auto">
          <a:xfrm>
            <a:off x="4987051" y="7294393"/>
            <a:ext cx="864096" cy="41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ish Drawing Stock Photos And Images - 123RF">
            <a:extLst>
              <a:ext uri="{FF2B5EF4-FFF2-40B4-BE49-F238E27FC236}">
                <a16:creationId xmlns:a16="http://schemas.microsoft.com/office/drawing/2014/main" id="{246F9928-2D85-4E70-9170-42F118F729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42758" r="35947" b="38861"/>
          <a:stretch/>
        </p:blipFill>
        <p:spPr bwMode="auto">
          <a:xfrm>
            <a:off x="2745689" y="7329987"/>
            <a:ext cx="720080" cy="39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rrow: Left-Right 23">
            <a:extLst>
              <a:ext uri="{FF2B5EF4-FFF2-40B4-BE49-F238E27FC236}">
                <a16:creationId xmlns:a16="http://schemas.microsoft.com/office/drawing/2014/main" id="{9CDE4ED7-0EDA-45AF-ABCE-02E0A8C2BBB8}"/>
              </a:ext>
            </a:extLst>
          </p:cNvPr>
          <p:cNvSpPr/>
          <p:nvPr/>
        </p:nvSpPr>
        <p:spPr>
          <a:xfrm rot="2074441">
            <a:off x="2302639" y="4767372"/>
            <a:ext cx="3340791" cy="1330316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AA2E33-5DD4-4F65-BDF2-2AF3ED942AAA}"/>
              </a:ext>
            </a:extLst>
          </p:cNvPr>
          <p:cNvSpPr txBox="1"/>
          <p:nvPr/>
        </p:nvSpPr>
        <p:spPr>
          <a:xfrm rot="2074441">
            <a:off x="1707515" y="5061988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Narrow" pitchFamily="34" charset="0"/>
              </a:rPr>
              <a:t>UNEVEN!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41F674-3F41-41D6-B7A1-3C71759AC116}"/>
              </a:ext>
            </a:extLst>
          </p:cNvPr>
          <p:cNvSpPr txBox="1"/>
          <p:nvPr/>
        </p:nvSpPr>
        <p:spPr>
          <a:xfrm>
            <a:off x="428430" y="1262806"/>
            <a:ext cx="60746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LOW Species </a:t>
            </a:r>
            <a:r>
              <a:rPr lang="en-AU" sz="7200" b="1" dirty="0" err="1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EVEN</a:t>
            </a:r>
            <a:r>
              <a:rPr lang="en-AU" sz="72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ness</a:t>
            </a:r>
            <a:endParaRPr lang="en-AU" sz="80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3519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pic>
        <p:nvPicPr>
          <p:cNvPr id="2050" name="Picture 2" descr="Sea life cartoon icons set Free Vector">
            <a:extLst>
              <a:ext uri="{FF2B5EF4-FFF2-40B4-BE49-F238E27FC236}">
                <a16:creationId xmlns:a16="http://schemas.microsoft.com/office/drawing/2014/main" id="{2030F5C3-77E3-46F9-891A-0073962C6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21" y="1372887"/>
            <a:ext cx="5168295" cy="516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389060-8943-4639-86F3-F2646134F473}"/>
              </a:ext>
            </a:extLst>
          </p:cNvPr>
          <p:cNvSpPr txBox="1"/>
          <p:nvPr/>
        </p:nvSpPr>
        <p:spPr>
          <a:xfrm>
            <a:off x="613635" y="6339983"/>
            <a:ext cx="578487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High Species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Richness</a:t>
            </a:r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= High Biodiversity</a:t>
            </a:r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488C5D-7040-4B46-8192-6924AE5F5627}"/>
              </a:ext>
            </a:extLst>
          </p:cNvPr>
          <p:cNvSpPr txBox="1"/>
          <p:nvPr/>
        </p:nvSpPr>
        <p:spPr>
          <a:xfrm>
            <a:off x="1268760" y="214201"/>
            <a:ext cx="519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Measuring Biodiversity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344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A19594-C248-4305-BC06-9FE281C73F73}"/>
              </a:ext>
            </a:extLst>
          </p:cNvPr>
          <p:cNvSpPr txBox="1"/>
          <p:nvPr/>
        </p:nvSpPr>
        <p:spPr>
          <a:xfrm>
            <a:off x="559191" y="1506825"/>
            <a:ext cx="5863484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GENETIC </a:t>
            </a:r>
            <a:r>
              <a:rPr lang="en-AU" sz="6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bio</a:t>
            </a:r>
            <a:r>
              <a:rPr lang="en-AU" sz="6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DIVERSITY</a:t>
            </a:r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40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AU" sz="40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AU" sz="40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AU" sz="40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AU" sz="40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diversity of GENES</a:t>
            </a:r>
          </a:p>
        </p:txBody>
      </p:sp>
      <p:pic>
        <p:nvPicPr>
          <p:cNvPr id="1026" name="Picture 2" descr="Enrollment of a Dog Breed in Genetic Diversity Testing | Veterinary Genetics  Laboratory">
            <a:extLst>
              <a:ext uri="{FF2B5EF4-FFF2-40B4-BE49-F238E27FC236}">
                <a16:creationId xmlns:a16="http://schemas.microsoft.com/office/drawing/2014/main" id="{4BECBFFF-B4C5-4B4C-A0E9-C95D9E525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52" y="4167526"/>
            <a:ext cx="5236234" cy="12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1A053A-AB7E-6E49-7D30-82772B899C28}"/>
              </a:ext>
            </a:extLst>
          </p:cNvPr>
          <p:cNvSpPr txBox="1"/>
          <p:nvPr/>
        </p:nvSpPr>
        <p:spPr>
          <a:xfrm>
            <a:off x="1510999" y="20158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Measuring Biodiversity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6226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pic>
        <p:nvPicPr>
          <p:cNvPr id="2050" name="Picture 2" descr="Sea life cartoon icons set Free Vector">
            <a:extLst>
              <a:ext uri="{FF2B5EF4-FFF2-40B4-BE49-F238E27FC236}">
                <a16:creationId xmlns:a16="http://schemas.microsoft.com/office/drawing/2014/main" id="{2030F5C3-77E3-46F9-891A-0073962C6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21" y="1372887"/>
            <a:ext cx="5168295" cy="516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389060-8943-4639-86F3-F2646134F473}"/>
              </a:ext>
            </a:extLst>
          </p:cNvPr>
          <p:cNvSpPr txBox="1"/>
          <p:nvPr/>
        </p:nvSpPr>
        <p:spPr>
          <a:xfrm>
            <a:off x="613635" y="6339983"/>
            <a:ext cx="578487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High Species </a:t>
            </a:r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Evenness</a:t>
            </a:r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= High Biodiversity</a:t>
            </a:r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488C5D-7040-4B46-8192-6924AE5F5627}"/>
              </a:ext>
            </a:extLst>
          </p:cNvPr>
          <p:cNvSpPr txBox="1"/>
          <p:nvPr/>
        </p:nvSpPr>
        <p:spPr>
          <a:xfrm>
            <a:off x="1268760" y="214201"/>
            <a:ext cx="519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Measuring Biodiversity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6352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543F91-1DB7-4EF9-BA31-F5B6D8F0EBEE}"/>
              </a:ext>
            </a:extLst>
          </p:cNvPr>
          <p:cNvSpPr/>
          <p:nvPr/>
        </p:nvSpPr>
        <p:spPr>
          <a:xfrm>
            <a:off x="836712" y="1255440"/>
            <a:ext cx="5274391" cy="5260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E3AFDE-FCCE-46F7-920A-DD04F0FEE033}"/>
              </a:ext>
            </a:extLst>
          </p:cNvPr>
          <p:cNvSpPr/>
          <p:nvPr/>
        </p:nvSpPr>
        <p:spPr>
          <a:xfrm>
            <a:off x="836712" y="1255440"/>
            <a:ext cx="5274391" cy="5260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4" name="Picture 2" descr="Sea life cartoon icons set Free Vector">
            <a:extLst>
              <a:ext uri="{FF2B5EF4-FFF2-40B4-BE49-F238E27FC236}">
                <a16:creationId xmlns:a16="http://schemas.microsoft.com/office/drawing/2014/main" id="{518FF8DB-3993-46F1-B873-6C39B8FE5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84980" r="41484" b="4572"/>
          <a:stretch/>
        </p:blipFill>
        <p:spPr bwMode="auto">
          <a:xfrm>
            <a:off x="1196751" y="1619672"/>
            <a:ext cx="98768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ea life cartoon icons set Free Vector">
            <a:extLst>
              <a:ext uri="{FF2B5EF4-FFF2-40B4-BE49-F238E27FC236}">
                <a16:creationId xmlns:a16="http://schemas.microsoft.com/office/drawing/2014/main" id="{68CD6681-A259-437C-BA82-1F0B78FFC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84980" r="41484" b="4572"/>
          <a:stretch/>
        </p:blipFill>
        <p:spPr bwMode="auto">
          <a:xfrm rot="2988354">
            <a:off x="3583899" y="1894927"/>
            <a:ext cx="98768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ea life cartoon icons set Free Vector">
            <a:extLst>
              <a:ext uri="{FF2B5EF4-FFF2-40B4-BE49-F238E27FC236}">
                <a16:creationId xmlns:a16="http://schemas.microsoft.com/office/drawing/2014/main" id="{32DE73EE-11EA-4D8A-9A00-8AF8336FD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84980" r="41484" b="4572"/>
          <a:stretch/>
        </p:blipFill>
        <p:spPr bwMode="auto">
          <a:xfrm rot="6519127">
            <a:off x="1970632" y="2878062"/>
            <a:ext cx="98768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Sea life cartoon icons set Free Vector">
            <a:extLst>
              <a:ext uri="{FF2B5EF4-FFF2-40B4-BE49-F238E27FC236}">
                <a16:creationId xmlns:a16="http://schemas.microsoft.com/office/drawing/2014/main" id="{E36CAD1D-727A-4386-A3FF-4BEECFFF6E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84980" r="41484" b="4572"/>
          <a:stretch/>
        </p:blipFill>
        <p:spPr bwMode="auto">
          <a:xfrm rot="2901948">
            <a:off x="4954319" y="3033870"/>
            <a:ext cx="98768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Sea life cartoon icons set Free Vector">
            <a:extLst>
              <a:ext uri="{FF2B5EF4-FFF2-40B4-BE49-F238E27FC236}">
                <a16:creationId xmlns:a16="http://schemas.microsoft.com/office/drawing/2014/main" id="{27D88614-686C-4F37-8B55-1FDC2DD11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84980" r="41484" b="4572"/>
          <a:stretch/>
        </p:blipFill>
        <p:spPr bwMode="auto">
          <a:xfrm rot="5923483">
            <a:off x="3612360" y="4306368"/>
            <a:ext cx="98768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Sea life cartoon icons set Free Vector">
            <a:extLst>
              <a:ext uri="{FF2B5EF4-FFF2-40B4-BE49-F238E27FC236}">
                <a16:creationId xmlns:a16="http://schemas.microsoft.com/office/drawing/2014/main" id="{9ADE242C-0E7D-4990-9C98-2336739004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84980" r="41484" b="4572"/>
          <a:stretch/>
        </p:blipFill>
        <p:spPr bwMode="auto">
          <a:xfrm rot="11890815">
            <a:off x="1222600" y="4368170"/>
            <a:ext cx="98768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Sea life cartoon icons set Free Vector">
            <a:extLst>
              <a:ext uri="{FF2B5EF4-FFF2-40B4-BE49-F238E27FC236}">
                <a16:creationId xmlns:a16="http://schemas.microsoft.com/office/drawing/2014/main" id="{27583485-6D99-4C53-9D8D-CD22C84E9F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84980" r="41484" b="4572"/>
          <a:stretch/>
        </p:blipFill>
        <p:spPr bwMode="auto">
          <a:xfrm rot="5400000">
            <a:off x="2468496" y="5160505"/>
            <a:ext cx="98768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Sea life cartoon icons set Free Vector">
            <a:extLst>
              <a:ext uri="{FF2B5EF4-FFF2-40B4-BE49-F238E27FC236}">
                <a16:creationId xmlns:a16="http://schemas.microsoft.com/office/drawing/2014/main" id="{50EAD4EF-DC55-4722-ADAB-22DF9E7873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84980" r="41484" b="4572"/>
          <a:stretch/>
        </p:blipFill>
        <p:spPr bwMode="auto">
          <a:xfrm rot="9711288">
            <a:off x="4824810" y="5343577"/>
            <a:ext cx="98768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Sea life cartoon icons set Free Vector">
            <a:extLst>
              <a:ext uri="{FF2B5EF4-FFF2-40B4-BE49-F238E27FC236}">
                <a16:creationId xmlns:a16="http://schemas.microsoft.com/office/drawing/2014/main" id="{6B0BCC99-06A4-4315-90D7-DC47E424F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6" t="16155" r="-317" b="62946"/>
          <a:stretch/>
        </p:blipFill>
        <p:spPr bwMode="auto">
          <a:xfrm>
            <a:off x="4706224" y="1474438"/>
            <a:ext cx="121302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5971743-4F6D-E7B6-DBD2-D6D26F8CFAD0}"/>
              </a:ext>
            </a:extLst>
          </p:cNvPr>
          <p:cNvSpPr txBox="1"/>
          <p:nvPr/>
        </p:nvSpPr>
        <p:spPr>
          <a:xfrm>
            <a:off x="613635" y="6339983"/>
            <a:ext cx="578487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Low Species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Richness</a:t>
            </a:r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= Low Biodiversity</a:t>
            </a:r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4CA5329-0706-097A-7BCB-F1EEFC4759F1}"/>
              </a:ext>
            </a:extLst>
          </p:cNvPr>
          <p:cNvSpPr txBox="1"/>
          <p:nvPr/>
        </p:nvSpPr>
        <p:spPr>
          <a:xfrm>
            <a:off x="1268760" y="214201"/>
            <a:ext cx="519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Measuring Biodiversity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730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971743-4F6D-E7B6-DBD2-D6D26F8CFAD0}"/>
              </a:ext>
            </a:extLst>
          </p:cNvPr>
          <p:cNvSpPr txBox="1"/>
          <p:nvPr/>
        </p:nvSpPr>
        <p:spPr>
          <a:xfrm>
            <a:off x="613635" y="6339983"/>
            <a:ext cx="578487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Low Species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Evenness</a:t>
            </a:r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= Low Biodiversity</a:t>
            </a:r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0A70A47-356B-4CAA-6E7C-D094DCC391B1}"/>
              </a:ext>
            </a:extLst>
          </p:cNvPr>
          <p:cNvSpPr/>
          <p:nvPr/>
        </p:nvSpPr>
        <p:spPr>
          <a:xfrm>
            <a:off x="836712" y="1255440"/>
            <a:ext cx="5274391" cy="5260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35032CE-A8B7-7C39-9674-A2AC784E1CEE}"/>
              </a:ext>
            </a:extLst>
          </p:cNvPr>
          <p:cNvSpPr/>
          <p:nvPr/>
        </p:nvSpPr>
        <p:spPr>
          <a:xfrm>
            <a:off x="836712" y="1255440"/>
            <a:ext cx="5274391" cy="5260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1" name="Picture 2" descr="Sea life cartoon icons set Free Vector">
            <a:extLst>
              <a:ext uri="{FF2B5EF4-FFF2-40B4-BE49-F238E27FC236}">
                <a16:creationId xmlns:a16="http://schemas.microsoft.com/office/drawing/2014/main" id="{B93EB5D6-6F40-0B78-8AFA-A2E903949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84980" r="41484" b="4572"/>
          <a:stretch/>
        </p:blipFill>
        <p:spPr bwMode="auto">
          <a:xfrm>
            <a:off x="1196751" y="1619672"/>
            <a:ext cx="98768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Sea life cartoon icons set Free Vector">
            <a:extLst>
              <a:ext uri="{FF2B5EF4-FFF2-40B4-BE49-F238E27FC236}">
                <a16:creationId xmlns:a16="http://schemas.microsoft.com/office/drawing/2014/main" id="{BCCFDA07-C575-64C5-D600-B846337D25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84980" r="41484" b="4572"/>
          <a:stretch/>
        </p:blipFill>
        <p:spPr bwMode="auto">
          <a:xfrm rot="2988354">
            <a:off x="3583899" y="1894927"/>
            <a:ext cx="98768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Sea life cartoon icons set Free Vector">
            <a:extLst>
              <a:ext uri="{FF2B5EF4-FFF2-40B4-BE49-F238E27FC236}">
                <a16:creationId xmlns:a16="http://schemas.microsoft.com/office/drawing/2014/main" id="{283C2F92-6E09-EF1E-7256-6C813E6074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84980" r="41484" b="4572"/>
          <a:stretch/>
        </p:blipFill>
        <p:spPr bwMode="auto">
          <a:xfrm rot="6519127">
            <a:off x="1970632" y="2878062"/>
            <a:ext cx="98768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Sea life cartoon icons set Free Vector">
            <a:extLst>
              <a:ext uri="{FF2B5EF4-FFF2-40B4-BE49-F238E27FC236}">
                <a16:creationId xmlns:a16="http://schemas.microsoft.com/office/drawing/2014/main" id="{CE8DA9C4-476E-60D7-DFBF-EC09C3FAA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84980" r="41484" b="4572"/>
          <a:stretch/>
        </p:blipFill>
        <p:spPr bwMode="auto">
          <a:xfrm rot="2901948">
            <a:off x="4954319" y="3033870"/>
            <a:ext cx="98768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Sea life cartoon icons set Free Vector">
            <a:extLst>
              <a:ext uri="{FF2B5EF4-FFF2-40B4-BE49-F238E27FC236}">
                <a16:creationId xmlns:a16="http://schemas.microsoft.com/office/drawing/2014/main" id="{49748B71-423D-CE60-810B-0B51C0E9C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84980" r="41484" b="4572"/>
          <a:stretch/>
        </p:blipFill>
        <p:spPr bwMode="auto">
          <a:xfrm rot="5923483">
            <a:off x="3612360" y="4306368"/>
            <a:ext cx="98768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Sea life cartoon icons set Free Vector">
            <a:extLst>
              <a:ext uri="{FF2B5EF4-FFF2-40B4-BE49-F238E27FC236}">
                <a16:creationId xmlns:a16="http://schemas.microsoft.com/office/drawing/2014/main" id="{716FC0D1-958E-3398-9D36-0EAB470A1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84980" r="41484" b="4572"/>
          <a:stretch/>
        </p:blipFill>
        <p:spPr bwMode="auto">
          <a:xfrm rot="11890815">
            <a:off x="1222600" y="4368170"/>
            <a:ext cx="98768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Sea life cartoon icons set Free Vector">
            <a:extLst>
              <a:ext uri="{FF2B5EF4-FFF2-40B4-BE49-F238E27FC236}">
                <a16:creationId xmlns:a16="http://schemas.microsoft.com/office/drawing/2014/main" id="{80484473-6CB4-45B0-314E-0BDB6D5A3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84980" r="41484" b="4572"/>
          <a:stretch/>
        </p:blipFill>
        <p:spPr bwMode="auto">
          <a:xfrm rot="5400000">
            <a:off x="2468496" y="5160505"/>
            <a:ext cx="98768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Sea life cartoon icons set Free Vector">
            <a:extLst>
              <a:ext uri="{FF2B5EF4-FFF2-40B4-BE49-F238E27FC236}">
                <a16:creationId xmlns:a16="http://schemas.microsoft.com/office/drawing/2014/main" id="{AB3C8F77-7253-EBEC-625F-681C8A784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84980" r="41484" b="4572"/>
          <a:stretch/>
        </p:blipFill>
        <p:spPr bwMode="auto">
          <a:xfrm rot="9711288">
            <a:off x="4824810" y="5343577"/>
            <a:ext cx="98768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Sea life cartoon icons set Free Vector">
            <a:extLst>
              <a:ext uri="{FF2B5EF4-FFF2-40B4-BE49-F238E27FC236}">
                <a16:creationId xmlns:a16="http://schemas.microsoft.com/office/drawing/2014/main" id="{F152CB00-1389-CC37-1396-791373DFD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6" t="16155" r="-317" b="62946"/>
          <a:stretch/>
        </p:blipFill>
        <p:spPr bwMode="auto">
          <a:xfrm>
            <a:off x="4706224" y="1474438"/>
            <a:ext cx="121302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21165506-C8AB-8EB2-336E-9414258B6DB3}"/>
              </a:ext>
            </a:extLst>
          </p:cNvPr>
          <p:cNvSpPr txBox="1"/>
          <p:nvPr/>
        </p:nvSpPr>
        <p:spPr>
          <a:xfrm>
            <a:off x="1268760" y="214201"/>
            <a:ext cx="519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Measuring Biodiversity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5029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B4433C-EA5B-4D96-A4F5-3D419FCE4A0A}"/>
              </a:ext>
            </a:extLst>
          </p:cNvPr>
          <p:cNvSpPr txBox="1"/>
          <p:nvPr/>
        </p:nvSpPr>
        <p:spPr>
          <a:xfrm>
            <a:off x="742379" y="1848040"/>
            <a:ext cx="5373242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Is the following ecosystem healthy or unhealthy?</a:t>
            </a: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find out, we must COUNT!</a:t>
            </a:r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66E6B2-FB30-51AA-D346-73F317B54B73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QUESTION…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5894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479DA01-B507-4ECF-BBC7-2E3A17B518AA}"/>
              </a:ext>
            </a:extLst>
          </p:cNvPr>
          <p:cNvSpPr/>
          <p:nvPr/>
        </p:nvSpPr>
        <p:spPr>
          <a:xfrm>
            <a:off x="878323" y="1346474"/>
            <a:ext cx="5274391" cy="5260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0015CBE-0819-48CF-9FF0-D733ACDBD5C1}"/>
              </a:ext>
            </a:extLst>
          </p:cNvPr>
          <p:cNvSpPr/>
          <p:nvPr/>
        </p:nvSpPr>
        <p:spPr>
          <a:xfrm>
            <a:off x="819150" y="1227355"/>
            <a:ext cx="5333564" cy="7335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1" name="Picture 2" descr="Sea life cartoon icons set Free Vector">
            <a:extLst>
              <a:ext uri="{FF2B5EF4-FFF2-40B4-BE49-F238E27FC236}">
                <a16:creationId xmlns:a16="http://schemas.microsoft.com/office/drawing/2014/main" id="{C7F74052-E913-413F-BC70-78A27B0BF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6" t="16155" r="-317" b="62946"/>
          <a:stretch/>
        </p:blipFill>
        <p:spPr bwMode="auto">
          <a:xfrm rot="988657">
            <a:off x="3536262" y="1582827"/>
            <a:ext cx="121302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Sea life cartoon icons set Free Vector">
            <a:extLst>
              <a:ext uri="{FF2B5EF4-FFF2-40B4-BE49-F238E27FC236}">
                <a16:creationId xmlns:a16="http://schemas.microsoft.com/office/drawing/2014/main" id="{9739FB1C-F6B9-4595-A6B1-5B8C468598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3" t="59104" r="28049" b="27521"/>
          <a:stretch/>
        </p:blipFill>
        <p:spPr bwMode="auto">
          <a:xfrm>
            <a:off x="3261418" y="6585465"/>
            <a:ext cx="615947" cy="69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Sea life cartoon icons set Free Vector">
            <a:extLst>
              <a:ext uri="{FF2B5EF4-FFF2-40B4-BE49-F238E27FC236}">
                <a16:creationId xmlns:a16="http://schemas.microsoft.com/office/drawing/2014/main" id="{0CBBC509-22B5-47DC-8A8E-909D764F7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71056" r="60989" b="1812"/>
          <a:stretch/>
        </p:blipFill>
        <p:spPr bwMode="auto">
          <a:xfrm>
            <a:off x="1855205" y="4115659"/>
            <a:ext cx="3147590" cy="226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Sea life cartoon icons set Free Vector">
            <a:extLst>
              <a:ext uri="{FF2B5EF4-FFF2-40B4-BE49-F238E27FC236}">
                <a16:creationId xmlns:a16="http://schemas.microsoft.com/office/drawing/2014/main" id="{CF2DCCC0-4E88-461F-A622-0B76F9523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2" t="19607" r="51898" b="53920"/>
          <a:stretch/>
        </p:blipFill>
        <p:spPr bwMode="auto">
          <a:xfrm>
            <a:off x="923474" y="5435996"/>
            <a:ext cx="108011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Sea life cartoon icons set Free Vector">
            <a:extLst>
              <a:ext uri="{FF2B5EF4-FFF2-40B4-BE49-F238E27FC236}">
                <a16:creationId xmlns:a16="http://schemas.microsoft.com/office/drawing/2014/main" id="{92D8FAD8-28EB-477D-8BEF-F25951A3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2" t="19607" r="51898" b="53920"/>
          <a:stretch/>
        </p:blipFill>
        <p:spPr bwMode="auto">
          <a:xfrm>
            <a:off x="1671817" y="6008493"/>
            <a:ext cx="108011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Sea life cartoon icons set Free Vector">
            <a:extLst>
              <a:ext uri="{FF2B5EF4-FFF2-40B4-BE49-F238E27FC236}">
                <a16:creationId xmlns:a16="http://schemas.microsoft.com/office/drawing/2014/main" id="{1D8EC359-2386-4F24-B849-8D8F1275F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3" t="59104" r="28049" b="27521"/>
          <a:stretch/>
        </p:blipFill>
        <p:spPr bwMode="auto">
          <a:xfrm>
            <a:off x="5328484" y="6256545"/>
            <a:ext cx="615947" cy="69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Sea life cartoon icons set Free Vector">
            <a:extLst>
              <a:ext uri="{FF2B5EF4-FFF2-40B4-BE49-F238E27FC236}">
                <a16:creationId xmlns:a16="http://schemas.microsoft.com/office/drawing/2014/main" id="{1395C91D-F2E0-458C-A1A7-1CB40BE8E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3" t="59104" r="28049" b="27521"/>
          <a:stretch/>
        </p:blipFill>
        <p:spPr bwMode="auto">
          <a:xfrm>
            <a:off x="4495859" y="6602186"/>
            <a:ext cx="615947" cy="69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Sea life cartoon icons set Free Vector">
            <a:extLst>
              <a:ext uri="{FF2B5EF4-FFF2-40B4-BE49-F238E27FC236}">
                <a16:creationId xmlns:a16="http://schemas.microsoft.com/office/drawing/2014/main" id="{4AE9D59D-D2C5-4356-BDA0-4F29906F6B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9" t="66597"/>
          <a:stretch/>
        </p:blipFill>
        <p:spPr bwMode="auto">
          <a:xfrm>
            <a:off x="1072450" y="1517377"/>
            <a:ext cx="2309259" cy="206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59E0D5-AC2A-4711-9966-C0EFFBB02827}"/>
              </a:ext>
            </a:extLst>
          </p:cNvPr>
          <p:cNvSpPr/>
          <p:nvPr/>
        </p:nvSpPr>
        <p:spPr>
          <a:xfrm>
            <a:off x="989874" y="1470215"/>
            <a:ext cx="732943" cy="661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3" name="Picture 2" descr="Sea life cartoon icons set Free Vector">
            <a:extLst>
              <a:ext uri="{FF2B5EF4-FFF2-40B4-BE49-F238E27FC236}">
                <a16:creationId xmlns:a16="http://schemas.microsoft.com/office/drawing/2014/main" id="{7C6337CE-2D19-429D-9F56-CCA6913476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6" t="16155" r="-317" b="62946"/>
          <a:stretch/>
        </p:blipFill>
        <p:spPr bwMode="auto">
          <a:xfrm rot="3633500">
            <a:off x="4778498" y="1591931"/>
            <a:ext cx="121302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Sea life cartoon icons set Free Vector">
            <a:extLst>
              <a:ext uri="{FF2B5EF4-FFF2-40B4-BE49-F238E27FC236}">
                <a16:creationId xmlns:a16="http://schemas.microsoft.com/office/drawing/2014/main" id="{786CB4DB-884A-4B04-9C42-9F6507F6B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6" t="16155" r="-317" b="62946"/>
          <a:stretch/>
        </p:blipFill>
        <p:spPr bwMode="auto">
          <a:xfrm rot="20173157">
            <a:off x="4453393" y="2747535"/>
            <a:ext cx="121302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Sea life cartoon icons set Free Vector">
            <a:extLst>
              <a:ext uri="{FF2B5EF4-FFF2-40B4-BE49-F238E27FC236}">
                <a16:creationId xmlns:a16="http://schemas.microsoft.com/office/drawing/2014/main" id="{77407E2B-E77D-4FF0-8D1D-90CB90571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1039873" y="7347750"/>
            <a:ext cx="1313337" cy="11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Sea life cartoon icons set Free Vector">
            <a:extLst>
              <a:ext uri="{FF2B5EF4-FFF2-40B4-BE49-F238E27FC236}">
                <a16:creationId xmlns:a16="http://schemas.microsoft.com/office/drawing/2014/main" id="{A5F265DE-F2B6-40E9-9B2D-DDE00383C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2219600" y="7220956"/>
            <a:ext cx="1313337" cy="11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Sea life cartoon icons set Free Vector">
            <a:extLst>
              <a:ext uri="{FF2B5EF4-FFF2-40B4-BE49-F238E27FC236}">
                <a16:creationId xmlns:a16="http://schemas.microsoft.com/office/drawing/2014/main" id="{553B37A6-276A-4359-914A-919B22C47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3502689" y="7393550"/>
            <a:ext cx="1313337" cy="11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Sea life cartoon icons set Free Vector">
            <a:extLst>
              <a:ext uri="{FF2B5EF4-FFF2-40B4-BE49-F238E27FC236}">
                <a16:creationId xmlns:a16="http://schemas.microsoft.com/office/drawing/2014/main" id="{9FF4A6C8-7716-450E-A295-2EFDBECE2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4643764" y="7313453"/>
            <a:ext cx="1313337" cy="11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Fish Drawing Stock Photos And Images - 123RF">
            <a:extLst>
              <a:ext uri="{FF2B5EF4-FFF2-40B4-BE49-F238E27FC236}">
                <a16:creationId xmlns:a16="http://schemas.microsoft.com/office/drawing/2014/main" id="{E9225D26-4FA1-4FE4-8394-B47BF4CC8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19742854" flipH="1">
            <a:off x="2726432" y="305991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Fish Drawing Stock Photos And Images - 123RF">
            <a:extLst>
              <a:ext uri="{FF2B5EF4-FFF2-40B4-BE49-F238E27FC236}">
                <a16:creationId xmlns:a16="http://schemas.microsoft.com/office/drawing/2014/main" id="{42035DB3-C407-4D65-BD94-0505FAB342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4508412" y="3933475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Fish Drawing Stock Photos And Images - 123RF">
            <a:extLst>
              <a:ext uri="{FF2B5EF4-FFF2-40B4-BE49-F238E27FC236}">
                <a16:creationId xmlns:a16="http://schemas.microsoft.com/office/drawing/2014/main" id="{B98F6847-EC90-475F-BFBB-CA6DD75AB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054251" y="3907177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A2B74E1-1583-682C-9F79-074E305A7CDF}"/>
              </a:ext>
            </a:extLst>
          </p:cNvPr>
          <p:cNvSpPr txBox="1"/>
          <p:nvPr/>
        </p:nvSpPr>
        <p:spPr>
          <a:xfrm>
            <a:off x="1495513" y="182777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Healthy or Unhealthy?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3461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graphicFrame>
        <p:nvGraphicFramePr>
          <p:cNvPr id="24" name="Table 13">
            <a:extLst>
              <a:ext uri="{FF2B5EF4-FFF2-40B4-BE49-F238E27FC236}">
                <a16:creationId xmlns:a16="http://schemas.microsoft.com/office/drawing/2014/main" id="{3771268F-16B4-42ED-909E-BE12D66AA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514575"/>
              </p:ext>
            </p:extLst>
          </p:nvPr>
        </p:nvGraphicFramePr>
        <p:xfrm>
          <a:off x="831657" y="1299365"/>
          <a:ext cx="5189631" cy="7280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3881">
                  <a:extLst>
                    <a:ext uri="{9D8B030D-6E8A-4147-A177-3AD203B41FA5}">
                      <a16:colId xmlns:a16="http://schemas.microsoft.com/office/drawing/2014/main" val="1450600960"/>
                    </a:ext>
                  </a:extLst>
                </a:gridCol>
                <a:gridCol w="1995750">
                  <a:extLst>
                    <a:ext uri="{9D8B030D-6E8A-4147-A177-3AD203B41FA5}">
                      <a16:colId xmlns:a16="http://schemas.microsoft.com/office/drawing/2014/main" val="3018454056"/>
                    </a:ext>
                  </a:extLst>
                </a:gridCol>
              </a:tblGrid>
              <a:tr h="876679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SPECIES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000" b="0" dirty="0">
                          <a:latin typeface="Arial Narrow" panose="020B0606020202030204" pitchFamily="34" charset="0"/>
                        </a:rPr>
                        <a:t>tally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480154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308429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996686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33509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255714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361791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39883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36920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571581"/>
                  </a:ext>
                </a:extLst>
              </a:tr>
            </a:tbl>
          </a:graphicData>
        </a:graphic>
      </p:graphicFrame>
      <p:pic>
        <p:nvPicPr>
          <p:cNvPr id="26" name="Picture 2" descr="Sea life cartoon icons set Free Vector">
            <a:extLst>
              <a:ext uri="{FF2B5EF4-FFF2-40B4-BE49-F238E27FC236}">
                <a16:creationId xmlns:a16="http://schemas.microsoft.com/office/drawing/2014/main" id="{D2EFE7D5-0A8C-45F6-BFD6-17E40536D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9" t="66597"/>
          <a:stretch/>
        </p:blipFill>
        <p:spPr bwMode="auto">
          <a:xfrm>
            <a:off x="2191855" y="2324413"/>
            <a:ext cx="64430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C6CCE6-CBEE-4388-A625-F292B536EA28}"/>
              </a:ext>
            </a:extLst>
          </p:cNvPr>
          <p:cNvSpPr/>
          <p:nvPr/>
        </p:nvSpPr>
        <p:spPr>
          <a:xfrm>
            <a:off x="2052624" y="2327578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7" name="Picture 2" descr="Sea life cartoon icons set Free Vector">
            <a:extLst>
              <a:ext uri="{FF2B5EF4-FFF2-40B4-BE49-F238E27FC236}">
                <a16:creationId xmlns:a16="http://schemas.microsoft.com/office/drawing/2014/main" id="{ECD4E441-BC8D-45E6-8202-F480CD13F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6" t="16155" r="-317" b="62946"/>
          <a:stretch/>
        </p:blipFill>
        <p:spPr bwMode="auto">
          <a:xfrm rot="256422">
            <a:off x="2209502" y="3112441"/>
            <a:ext cx="555146" cy="49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FCAA8201-6E5F-4D55-82A4-BDA554D21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flipH="1">
            <a:off x="2052624" y="3920712"/>
            <a:ext cx="79951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4BF37171-B938-41FF-886D-B3B0A6DEE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2166120" y="4767885"/>
            <a:ext cx="799512" cy="46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Sea life cartoon icons set Free Vector">
            <a:extLst>
              <a:ext uri="{FF2B5EF4-FFF2-40B4-BE49-F238E27FC236}">
                <a16:creationId xmlns:a16="http://schemas.microsoft.com/office/drawing/2014/main" id="{A0FB98D4-4799-42AC-A8DA-A7269D2CF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71056" r="60989" b="1812"/>
          <a:stretch/>
        </p:blipFill>
        <p:spPr bwMode="auto">
          <a:xfrm>
            <a:off x="2145047" y="5524175"/>
            <a:ext cx="768809" cy="55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Sea life cartoon icons set Free Vector">
            <a:extLst>
              <a:ext uri="{FF2B5EF4-FFF2-40B4-BE49-F238E27FC236}">
                <a16:creationId xmlns:a16="http://schemas.microsoft.com/office/drawing/2014/main" id="{F624F40C-EBEC-49E5-BB08-0F17A9F56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2" t="19607" r="51898" b="53920"/>
          <a:stretch/>
        </p:blipFill>
        <p:spPr bwMode="auto">
          <a:xfrm>
            <a:off x="2363783" y="6282205"/>
            <a:ext cx="404186" cy="51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Sea life cartoon icons set Free Vector">
            <a:extLst>
              <a:ext uri="{FF2B5EF4-FFF2-40B4-BE49-F238E27FC236}">
                <a16:creationId xmlns:a16="http://schemas.microsoft.com/office/drawing/2014/main" id="{102AE893-836B-4B0D-98F0-1677D5333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3" t="59104" r="28049" b="27521"/>
          <a:stretch/>
        </p:blipFill>
        <p:spPr bwMode="auto">
          <a:xfrm>
            <a:off x="2288394" y="7097422"/>
            <a:ext cx="392555" cy="44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Sea life cartoon icons set Free Vector">
            <a:extLst>
              <a:ext uri="{FF2B5EF4-FFF2-40B4-BE49-F238E27FC236}">
                <a16:creationId xmlns:a16="http://schemas.microsoft.com/office/drawing/2014/main" id="{0CC2A265-97A1-4DBC-B2D4-FB09C7DAC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2215357" y="7890365"/>
            <a:ext cx="570444" cy="48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6C34544-FDA5-C0EE-60C5-08C51CB937B1}"/>
              </a:ext>
            </a:extLst>
          </p:cNvPr>
          <p:cNvSpPr txBox="1"/>
          <p:nvPr/>
        </p:nvSpPr>
        <p:spPr>
          <a:xfrm>
            <a:off x="1117556" y="214201"/>
            <a:ext cx="519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Identify and Tally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4995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graphicFrame>
        <p:nvGraphicFramePr>
          <p:cNvPr id="24" name="Table 13">
            <a:extLst>
              <a:ext uri="{FF2B5EF4-FFF2-40B4-BE49-F238E27FC236}">
                <a16:creationId xmlns:a16="http://schemas.microsoft.com/office/drawing/2014/main" id="{3771268F-16B4-42ED-909E-BE12D66AA36F}"/>
              </a:ext>
            </a:extLst>
          </p:cNvPr>
          <p:cNvGraphicFramePr>
            <a:graphicFrameLocks noGrp="1"/>
          </p:cNvGraphicFramePr>
          <p:nvPr/>
        </p:nvGraphicFramePr>
        <p:xfrm>
          <a:off x="831657" y="1299365"/>
          <a:ext cx="5189631" cy="7280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3881">
                  <a:extLst>
                    <a:ext uri="{9D8B030D-6E8A-4147-A177-3AD203B41FA5}">
                      <a16:colId xmlns:a16="http://schemas.microsoft.com/office/drawing/2014/main" val="1450600960"/>
                    </a:ext>
                  </a:extLst>
                </a:gridCol>
                <a:gridCol w="1995750">
                  <a:extLst>
                    <a:ext uri="{9D8B030D-6E8A-4147-A177-3AD203B41FA5}">
                      <a16:colId xmlns:a16="http://schemas.microsoft.com/office/drawing/2014/main" val="3018454056"/>
                    </a:ext>
                  </a:extLst>
                </a:gridCol>
              </a:tblGrid>
              <a:tr h="876679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SPECIES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000" b="0" dirty="0">
                          <a:latin typeface="Arial Narrow" panose="020B0606020202030204" pitchFamily="34" charset="0"/>
                        </a:rPr>
                        <a:t>tally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480154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308429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996686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33509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255714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361791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39883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36920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571581"/>
                  </a:ext>
                </a:extLst>
              </a:tr>
            </a:tbl>
          </a:graphicData>
        </a:graphic>
      </p:graphicFrame>
      <p:pic>
        <p:nvPicPr>
          <p:cNvPr id="26" name="Picture 2" descr="Sea life cartoon icons set Free Vector">
            <a:extLst>
              <a:ext uri="{FF2B5EF4-FFF2-40B4-BE49-F238E27FC236}">
                <a16:creationId xmlns:a16="http://schemas.microsoft.com/office/drawing/2014/main" id="{D2EFE7D5-0A8C-45F6-BFD6-17E40536D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9" t="66597"/>
          <a:stretch/>
        </p:blipFill>
        <p:spPr bwMode="auto">
          <a:xfrm>
            <a:off x="2191855" y="2324413"/>
            <a:ext cx="64430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C6CCE6-CBEE-4388-A625-F292B536EA28}"/>
              </a:ext>
            </a:extLst>
          </p:cNvPr>
          <p:cNvSpPr/>
          <p:nvPr/>
        </p:nvSpPr>
        <p:spPr>
          <a:xfrm>
            <a:off x="2052624" y="2327578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7" name="Picture 2" descr="Sea life cartoon icons set Free Vector">
            <a:extLst>
              <a:ext uri="{FF2B5EF4-FFF2-40B4-BE49-F238E27FC236}">
                <a16:creationId xmlns:a16="http://schemas.microsoft.com/office/drawing/2014/main" id="{ECD4E441-BC8D-45E6-8202-F480CD13F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6" t="16155" r="-317" b="62946"/>
          <a:stretch/>
        </p:blipFill>
        <p:spPr bwMode="auto">
          <a:xfrm rot="256422">
            <a:off x="2209502" y="3112441"/>
            <a:ext cx="555146" cy="49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FCAA8201-6E5F-4D55-82A4-BDA554D21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flipH="1">
            <a:off x="2052624" y="3920712"/>
            <a:ext cx="79951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4BF37171-B938-41FF-886D-B3B0A6DEE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2166120" y="4767885"/>
            <a:ext cx="799512" cy="46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Sea life cartoon icons set Free Vector">
            <a:extLst>
              <a:ext uri="{FF2B5EF4-FFF2-40B4-BE49-F238E27FC236}">
                <a16:creationId xmlns:a16="http://schemas.microsoft.com/office/drawing/2014/main" id="{A0FB98D4-4799-42AC-A8DA-A7269D2CF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71056" r="60989" b="1812"/>
          <a:stretch/>
        </p:blipFill>
        <p:spPr bwMode="auto">
          <a:xfrm>
            <a:off x="2145047" y="5524175"/>
            <a:ext cx="768809" cy="55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Sea life cartoon icons set Free Vector">
            <a:extLst>
              <a:ext uri="{FF2B5EF4-FFF2-40B4-BE49-F238E27FC236}">
                <a16:creationId xmlns:a16="http://schemas.microsoft.com/office/drawing/2014/main" id="{F624F40C-EBEC-49E5-BB08-0F17A9F56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2" t="19607" r="51898" b="53920"/>
          <a:stretch/>
        </p:blipFill>
        <p:spPr bwMode="auto">
          <a:xfrm>
            <a:off x="2363783" y="6282205"/>
            <a:ext cx="404186" cy="51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Sea life cartoon icons set Free Vector">
            <a:extLst>
              <a:ext uri="{FF2B5EF4-FFF2-40B4-BE49-F238E27FC236}">
                <a16:creationId xmlns:a16="http://schemas.microsoft.com/office/drawing/2014/main" id="{102AE893-836B-4B0D-98F0-1677D5333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3" t="59104" r="28049" b="27521"/>
          <a:stretch/>
        </p:blipFill>
        <p:spPr bwMode="auto">
          <a:xfrm>
            <a:off x="2288394" y="7097422"/>
            <a:ext cx="392555" cy="44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Sea life cartoon icons set Free Vector">
            <a:extLst>
              <a:ext uri="{FF2B5EF4-FFF2-40B4-BE49-F238E27FC236}">
                <a16:creationId xmlns:a16="http://schemas.microsoft.com/office/drawing/2014/main" id="{0CC2A265-97A1-4DBC-B2D4-FB09C7DAC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2215357" y="7890365"/>
            <a:ext cx="570444" cy="48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7D1C4E8-9601-B2B4-57E9-A733F711D2F4}"/>
              </a:ext>
            </a:extLst>
          </p:cNvPr>
          <p:cNvSpPr/>
          <p:nvPr/>
        </p:nvSpPr>
        <p:spPr>
          <a:xfrm>
            <a:off x="1356346" y="2195737"/>
            <a:ext cx="2504702" cy="63838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7A2484-B980-FA9C-5A35-B31E7A41BCC7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7400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B4433C-EA5B-4D96-A4F5-3D419FCE4A0A}"/>
              </a:ext>
            </a:extLst>
          </p:cNvPr>
          <p:cNvSpPr txBox="1"/>
          <p:nvPr/>
        </p:nvSpPr>
        <p:spPr>
          <a:xfrm>
            <a:off x="576038" y="1553445"/>
            <a:ext cx="5784879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Number of rows</a:t>
            </a:r>
          </a:p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=</a:t>
            </a:r>
          </a:p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 species richness</a:t>
            </a:r>
          </a:p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(s)</a:t>
            </a:r>
            <a:endParaRPr lang="en-AU" sz="8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66E6B2-FB30-51AA-D346-73F317B54B73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571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graphicFrame>
        <p:nvGraphicFramePr>
          <p:cNvPr id="24" name="Table 13">
            <a:extLst>
              <a:ext uri="{FF2B5EF4-FFF2-40B4-BE49-F238E27FC236}">
                <a16:creationId xmlns:a16="http://schemas.microsoft.com/office/drawing/2014/main" id="{3771268F-16B4-42ED-909E-BE12D66AA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573633"/>
              </p:ext>
            </p:extLst>
          </p:nvPr>
        </p:nvGraphicFramePr>
        <p:xfrm>
          <a:off x="831657" y="1299365"/>
          <a:ext cx="5189631" cy="7280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3881">
                  <a:extLst>
                    <a:ext uri="{9D8B030D-6E8A-4147-A177-3AD203B41FA5}">
                      <a16:colId xmlns:a16="http://schemas.microsoft.com/office/drawing/2014/main" val="1450600960"/>
                    </a:ext>
                  </a:extLst>
                </a:gridCol>
                <a:gridCol w="1995750">
                  <a:extLst>
                    <a:ext uri="{9D8B030D-6E8A-4147-A177-3AD203B41FA5}">
                      <a16:colId xmlns:a16="http://schemas.microsoft.com/office/drawing/2014/main" val="3018454056"/>
                    </a:ext>
                  </a:extLst>
                </a:gridCol>
              </a:tblGrid>
              <a:tr h="876679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SPECIES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000" b="0" dirty="0">
                          <a:latin typeface="Arial Narrow" panose="020B0606020202030204" pitchFamily="34" charset="0"/>
                        </a:rPr>
                        <a:t>tally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480154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r>
                        <a:rPr lang="en-AU" sz="2000" b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308429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996686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33509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255714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361791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39883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36920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571581"/>
                  </a:ext>
                </a:extLst>
              </a:tr>
            </a:tbl>
          </a:graphicData>
        </a:graphic>
      </p:graphicFrame>
      <p:pic>
        <p:nvPicPr>
          <p:cNvPr id="26" name="Picture 2" descr="Sea life cartoon icons set Free Vector">
            <a:extLst>
              <a:ext uri="{FF2B5EF4-FFF2-40B4-BE49-F238E27FC236}">
                <a16:creationId xmlns:a16="http://schemas.microsoft.com/office/drawing/2014/main" id="{D2EFE7D5-0A8C-45F6-BFD6-17E40536D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9" t="66597"/>
          <a:stretch/>
        </p:blipFill>
        <p:spPr bwMode="auto">
          <a:xfrm>
            <a:off x="2191855" y="2324413"/>
            <a:ext cx="64430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C6CCE6-CBEE-4388-A625-F292B536EA28}"/>
              </a:ext>
            </a:extLst>
          </p:cNvPr>
          <p:cNvSpPr/>
          <p:nvPr/>
        </p:nvSpPr>
        <p:spPr>
          <a:xfrm>
            <a:off x="2052624" y="2327578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7" name="Picture 2" descr="Sea life cartoon icons set Free Vector">
            <a:extLst>
              <a:ext uri="{FF2B5EF4-FFF2-40B4-BE49-F238E27FC236}">
                <a16:creationId xmlns:a16="http://schemas.microsoft.com/office/drawing/2014/main" id="{ECD4E441-BC8D-45E6-8202-F480CD13F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6" t="16155" r="-317" b="62946"/>
          <a:stretch/>
        </p:blipFill>
        <p:spPr bwMode="auto">
          <a:xfrm rot="256422">
            <a:off x="2209502" y="3112441"/>
            <a:ext cx="555146" cy="49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FCAA8201-6E5F-4D55-82A4-BDA554D21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flipH="1">
            <a:off x="2052624" y="3920712"/>
            <a:ext cx="79951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4BF37171-B938-41FF-886D-B3B0A6DEE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2166120" y="4767885"/>
            <a:ext cx="799512" cy="46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Sea life cartoon icons set Free Vector">
            <a:extLst>
              <a:ext uri="{FF2B5EF4-FFF2-40B4-BE49-F238E27FC236}">
                <a16:creationId xmlns:a16="http://schemas.microsoft.com/office/drawing/2014/main" id="{A0FB98D4-4799-42AC-A8DA-A7269D2CF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71056" r="60989" b="1812"/>
          <a:stretch/>
        </p:blipFill>
        <p:spPr bwMode="auto">
          <a:xfrm>
            <a:off x="2145047" y="5524175"/>
            <a:ext cx="768809" cy="55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Sea life cartoon icons set Free Vector">
            <a:extLst>
              <a:ext uri="{FF2B5EF4-FFF2-40B4-BE49-F238E27FC236}">
                <a16:creationId xmlns:a16="http://schemas.microsoft.com/office/drawing/2014/main" id="{F624F40C-EBEC-49E5-BB08-0F17A9F56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2" t="19607" r="51898" b="53920"/>
          <a:stretch/>
        </p:blipFill>
        <p:spPr bwMode="auto">
          <a:xfrm>
            <a:off x="2363783" y="6282205"/>
            <a:ext cx="404186" cy="51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Sea life cartoon icons set Free Vector">
            <a:extLst>
              <a:ext uri="{FF2B5EF4-FFF2-40B4-BE49-F238E27FC236}">
                <a16:creationId xmlns:a16="http://schemas.microsoft.com/office/drawing/2014/main" id="{102AE893-836B-4B0D-98F0-1677D5333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3" t="59104" r="28049" b="27521"/>
          <a:stretch/>
        </p:blipFill>
        <p:spPr bwMode="auto">
          <a:xfrm>
            <a:off x="2288394" y="7097422"/>
            <a:ext cx="392555" cy="44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Sea life cartoon icons set Free Vector">
            <a:extLst>
              <a:ext uri="{FF2B5EF4-FFF2-40B4-BE49-F238E27FC236}">
                <a16:creationId xmlns:a16="http://schemas.microsoft.com/office/drawing/2014/main" id="{0CC2A265-97A1-4DBC-B2D4-FB09C7DAC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2215357" y="7890365"/>
            <a:ext cx="570444" cy="48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7D1C4E8-9601-B2B4-57E9-A733F711D2F4}"/>
              </a:ext>
            </a:extLst>
          </p:cNvPr>
          <p:cNvSpPr/>
          <p:nvPr/>
        </p:nvSpPr>
        <p:spPr>
          <a:xfrm>
            <a:off x="1356346" y="2195737"/>
            <a:ext cx="2504702" cy="63838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CC356-436E-C8A6-8273-FB813C2BAF3C}"/>
              </a:ext>
            </a:extLst>
          </p:cNvPr>
          <p:cNvSpPr txBox="1"/>
          <p:nvPr/>
        </p:nvSpPr>
        <p:spPr>
          <a:xfrm>
            <a:off x="960302" y="2179583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1</a:t>
            </a:r>
            <a:r>
              <a:rPr lang="en-US" dirty="0"/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3E6A577-CD8F-D63D-8A89-5E19AB8279B2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4770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graphicFrame>
        <p:nvGraphicFramePr>
          <p:cNvPr id="24" name="Table 13">
            <a:extLst>
              <a:ext uri="{FF2B5EF4-FFF2-40B4-BE49-F238E27FC236}">
                <a16:creationId xmlns:a16="http://schemas.microsoft.com/office/drawing/2014/main" id="{3771268F-16B4-42ED-909E-BE12D66AA36F}"/>
              </a:ext>
            </a:extLst>
          </p:cNvPr>
          <p:cNvGraphicFramePr>
            <a:graphicFrameLocks noGrp="1"/>
          </p:cNvGraphicFramePr>
          <p:nvPr/>
        </p:nvGraphicFramePr>
        <p:xfrm>
          <a:off x="831657" y="1299365"/>
          <a:ext cx="5189631" cy="7280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3881">
                  <a:extLst>
                    <a:ext uri="{9D8B030D-6E8A-4147-A177-3AD203B41FA5}">
                      <a16:colId xmlns:a16="http://schemas.microsoft.com/office/drawing/2014/main" val="1450600960"/>
                    </a:ext>
                  </a:extLst>
                </a:gridCol>
                <a:gridCol w="1995750">
                  <a:extLst>
                    <a:ext uri="{9D8B030D-6E8A-4147-A177-3AD203B41FA5}">
                      <a16:colId xmlns:a16="http://schemas.microsoft.com/office/drawing/2014/main" val="3018454056"/>
                    </a:ext>
                  </a:extLst>
                </a:gridCol>
              </a:tblGrid>
              <a:tr h="876679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SPECIES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000" b="0" dirty="0">
                          <a:latin typeface="Arial Narrow" panose="020B0606020202030204" pitchFamily="34" charset="0"/>
                        </a:rPr>
                        <a:t>tally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480154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r>
                        <a:rPr lang="en-AU" sz="2000" b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308429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996686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33509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255714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361791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39883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36920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571581"/>
                  </a:ext>
                </a:extLst>
              </a:tr>
            </a:tbl>
          </a:graphicData>
        </a:graphic>
      </p:graphicFrame>
      <p:pic>
        <p:nvPicPr>
          <p:cNvPr id="26" name="Picture 2" descr="Sea life cartoon icons set Free Vector">
            <a:extLst>
              <a:ext uri="{FF2B5EF4-FFF2-40B4-BE49-F238E27FC236}">
                <a16:creationId xmlns:a16="http://schemas.microsoft.com/office/drawing/2014/main" id="{D2EFE7D5-0A8C-45F6-BFD6-17E40536D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9" t="66597"/>
          <a:stretch/>
        </p:blipFill>
        <p:spPr bwMode="auto">
          <a:xfrm>
            <a:off x="2191855" y="2324413"/>
            <a:ext cx="64430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C6CCE6-CBEE-4388-A625-F292B536EA28}"/>
              </a:ext>
            </a:extLst>
          </p:cNvPr>
          <p:cNvSpPr/>
          <p:nvPr/>
        </p:nvSpPr>
        <p:spPr>
          <a:xfrm>
            <a:off x="2052624" y="2327578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7" name="Picture 2" descr="Sea life cartoon icons set Free Vector">
            <a:extLst>
              <a:ext uri="{FF2B5EF4-FFF2-40B4-BE49-F238E27FC236}">
                <a16:creationId xmlns:a16="http://schemas.microsoft.com/office/drawing/2014/main" id="{ECD4E441-BC8D-45E6-8202-F480CD13F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6" t="16155" r="-317" b="62946"/>
          <a:stretch/>
        </p:blipFill>
        <p:spPr bwMode="auto">
          <a:xfrm rot="256422">
            <a:off x="2209502" y="3112441"/>
            <a:ext cx="555146" cy="49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FCAA8201-6E5F-4D55-82A4-BDA554D21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flipH="1">
            <a:off x="2052624" y="3920712"/>
            <a:ext cx="79951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4BF37171-B938-41FF-886D-B3B0A6DEE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2166120" y="4767885"/>
            <a:ext cx="799512" cy="46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Sea life cartoon icons set Free Vector">
            <a:extLst>
              <a:ext uri="{FF2B5EF4-FFF2-40B4-BE49-F238E27FC236}">
                <a16:creationId xmlns:a16="http://schemas.microsoft.com/office/drawing/2014/main" id="{A0FB98D4-4799-42AC-A8DA-A7269D2CF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71056" r="60989" b="1812"/>
          <a:stretch/>
        </p:blipFill>
        <p:spPr bwMode="auto">
          <a:xfrm>
            <a:off x="2145047" y="5524175"/>
            <a:ext cx="768809" cy="55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Sea life cartoon icons set Free Vector">
            <a:extLst>
              <a:ext uri="{FF2B5EF4-FFF2-40B4-BE49-F238E27FC236}">
                <a16:creationId xmlns:a16="http://schemas.microsoft.com/office/drawing/2014/main" id="{F624F40C-EBEC-49E5-BB08-0F17A9F56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2" t="19607" r="51898" b="53920"/>
          <a:stretch/>
        </p:blipFill>
        <p:spPr bwMode="auto">
          <a:xfrm>
            <a:off x="2363783" y="6282205"/>
            <a:ext cx="404186" cy="51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Sea life cartoon icons set Free Vector">
            <a:extLst>
              <a:ext uri="{FF2B5EF4-FFF2-40B4-BE49-F238E27FC236}">
                <a16:creationId xmlns:a16="http://schemas.microsoft.com/office/drawing/2014/main" id="{102AE893-836B-4B0D-98F0-1677D5333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3" t="59104" r="28049" b="27521"/>
          <a:stretch/>
        </p:blipFill>
        <p:spPr bwMode="auto">
          <a:xfrm>
            <a:off x="2288394" y="7097422"/>
            <a:ext cx="392555" cy="44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Sea life cartoon icons set Free Vector">
            <a:extLst>
              <a:ext uri="{FF2B5EF4-FFF2-40B4-BE49-F238E27FC236}">
                <a16:creationId xmlns:a16="http://schemas.microsoft.com/office/drawing/2014/main" id="{0CC2A265-97A1-4DBC-B2D4-FB09C7DAC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2215357" y="7890365"/>
            <a:ext cx="570444" cy="48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7D1C4E8-9601-B2B4-57E9-A733F711D2F4}"/>
              </a:ext>
            </a:extLst>
          </p:cNvPr>
          <p:cNvSpPr/>
          <p:nvPr/>
        </p:nvSpPr>
        <p:spPr>
          <a:xfrm>
            <a:off x="1356346" y="2195737"/>
            <a:ext cx="2504702" cy="63838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CC356-436E-C8A6-8273-FB813C2BAF3C}"/>
              </a:ext>
            </a:extLst>
          </p:cNvPr>
          <p:cNvSpPr txBox="1"/>
          <p:nvPr/>
        </p:nvSpPr>
        <p:spPr>
          <a:xfrm>
            <a:off x="960302" y="2179583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1</a:t>
            </a:r>
            <a:r>
              <a:rPr lang="en-US" dirty="0"/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0452DA-3D67-C2C4-0F3B-D635CB414566}"/>
              </a:ext>
            </a:extLst>
          </p:cNvPr>
          <p:cNvSpPr txBox="1"/>
          <p:nvPr/>
        </p:nvSpPr>
        <p:spPr>
          <a:xfrm>
            <a:off x="936500" y="2983245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</a:t>
            </a:r>
            <a:r>
              <a:rPr lang="en-US" dirty="0"/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FC26DC-EDDE-2C46-06DD-63A514E979C7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68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A19594-C248-4305-BC06-9FE281C73F73}"/>
              </a:ext>
            </a:extLst>
          </p:cNvPr>
          <p:cNvSpPr txBox="1"/>
          <p:nvPr/>
        </p:nvSpPr>
        <p:spPr>
          <a:xfrm>
            <a:off x="960302" y="1290228"/>
            <a:ext cx="5236234" cy="7386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SPECIES </a:t>
            </a:r>
            <a:r>
              <a:rPr lang="en-AU" sz="6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bio</a:t>
            </a:r>
            <a:r>
              <a:rPr lang="en-AU" sz="6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DIVERSITY</a:t>
            </a:r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b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40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AU" sz="14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diversity of SPECIES</a:t>
            </a:r>
          </a:p>
        </p:txBody>
      </p:sp>
      <p:pic>
        <p:nvPicPr>
          <p:cNvPr id="2050" name="Picture 2" descr="Icon set of animals and plants. Wildlife, species diversity, environment. Stock Vector - 98910597">
            <a:extLst>
              <a:ext uri="{FF2B5EF4-FFF2-40B4-BE49-F238E27FC236}">
                <a16:creationId xmlns:a16="http://schemas.microsoft.com/office/drawing/2014/main" id="{F661E577-6D48-4B16-894E-C90CEBB80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1" b="22496"/>
          <a:stretch/>
        </p:blipFill>
        <p:spPr bwMode="auto">
          <a:xfrm>
            <a:off x="854817" y="3434252"/>
            <a:ext cx="5236234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4E9C3A-6B54-845B-A462-E6136718C5DA}"/>
              </a:ext>
            </a:extLst>
          </p:cNvPr>
          <p:cNvSpPr txBox="1"/>
          <p:nvPr/>
        </p:nvSpPr>
        <p:spPr>
          <a:xfrm>
            <a:off x="1510999" y="20158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Measuring Biodiversity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3103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graphicFrame>
        <p:nvGraphicFramePr>
          <p:cNvPr id="24" name="Table 13">
            <a:extLst>
              <a:ext uri="{FF2B5EF4-FFF2-40B4-BE49-F238E27FC236}">
                <a16:creationId xmlns:a16="http://schemas.microsoft.com/office/drawing/2014/main" id="{3771268F-16B4-42ED-909E-BE12D66AA36F}"/>
              </a:ext>
            </a:extLst>
          </p:cNvPr>
          <p:cNvGraphicFramePr>
            <a:graphicFrameLocks noGrp="1"/>
          </p:cNvGraphicFramePr>
          <p:nvPr/>
        </p:nvGraphicFramePr>
        <p:xfrm>
          <a:off x="831657" y="1299365"/>
          <a:ext cx="5189631" cy="7280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3881">
                  <a:extLst>
                    <a:ext uri="{9D8B030D-6E8A-4147-A177-3AD203B41FA5}">
                      <a16:colId xmlns:a16="http://schemas.microsoft.com/office/drawing/2014/main" val="1450600960"/>
                    </a:ext>
                  </a:extLst>
                </a:gridCol>
                <a:gridCol w="1995750">
                  <a:extLst>
                    <a:ext uri="{9D8B030D-6E8A-4147-A177-3AD203B41FA5}">
                      <a16:colId xmlns:a16="http://schemas.microsoft.com/office/drawing/2014/main" val="3018454056"/>
                    </a:ext>
                  </a:extLst>
                </a:gridCol>
              </a:tblGrid>
              <a:tr h="876679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SPECIES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000" b="0" dirty="0">
                          <a:latin typeface="Arial Narrow" panose="020B0606020202030204" pitchFamily="34" charset="0"/>
                        </a:rPr>
                        <a:t>tally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480154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r>
                        <a:rPr lang="en-AU" sz="2000" b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308429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996686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33509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255714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361791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39883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36920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571581"/>
                  </a:ext>
                </a:extLst>
              </a:tr>
            </a:tbl>
          </a:graphicData>
        </a:graphic>
      </p:graphicFrame>
      <p:pic>
        <p:nvPicPr>
          <p:cNvPr id="26" name="Picture 2" descr="Sea life cartoon icons set Free Vector">
            <a:extLst>
              <a:ext uri="{FF2B5EF4-FFF2-40B4-BE49-F238E27FC236}">
                <a16:creationId xmlns:a16="http://schemas.microsoft.com/office/drawing/2014/main" id="{D2EFE7D5-0A8C-45F6-BFD6-17E40536D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9" t="66597"/>
          <a:stretch/>
        </p:blipFill>
        <p:spPr bwMode="auto">
          <a:xfrm>
            <a:off x="2191855" y="2324413"/>
            <a:ext cx="64430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C6CCE6-CBEE-4388-A625-F292B536EA28}"/>
              </a:ext>
            </a:extLst>
          </p:cNvPr>
          <p:cNvSpPr/>
          <p:nvPr/>
        </p:nvSpPr>
        <p:spPr>
          <a:xfrm>
            <a:off x="2052624" y="2327578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7" name="Picture 2" descr="Sea life cartoon icons set Free Vector">
            <a:extLst>
              <a:ext uri="{FF2B5EF4-FFF2-40B4-BE49-F238E27FC236}">
                <a16:creationId xmlns:a16="http://schemas.microsoft.com/office/drawing/2014/main" id="{ECD4E441-BC8D-45E6-8202-F480CD13F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6" t="16155" r="-317" b="62946"/>
          <a:stretch/>
        </p:blipFill>
        <p:spPr bwMode="auto">
          <a:xfrm rot="256422">
            <a:off x="2209502" y="3112441"/>
            <a:ext cx="555146" cy="49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FCAA8201-6E5F-4D55-82A4-BDA554D21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flipH="1">
            <a:off x="2052624" y="3920712"/>
            <a:ext cx="79951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4BF37171-B938-41FF-886D-B3B0A6DEE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2166120" y="4767885"/>
            <a:ext cx="799512" cy="46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Sea life cartoon icons set Free Vector">
            <a:extLst>
              <a:ext uri="{FF2B5EF4-FFF2-40B4-BE49-F238E27FC236}">
                <a16:creationId xmlns:a16="http://schemas.microsoft.com/office/drawing/2014/main" id="{A0FB98D4-4799-42AC-A8DA-A7269D2CF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71056" r="60989" b="1812"/>
          <a:stretch/>
        </p:blipFill>
        <p:spPr bwMode="auto">
          <a:xfrm>
            <a:off x="2145047" y="5524175"/>
            <a:ext cx="768809" cy="55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Sea life cartoon icons set Free Vector">
            <a:extLst>
              <a:ext uri="{FF2B5EF4-FFF2-40B4-BE49-F238E27FC236}">
                <a16:creationId xmlns:a16="http://schemas.microsoft.com/office/drawing/2014/main" id="{F624F40C-EBEC-49E5-BB08-0F17A9F56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2" t="19607" r="51898" b="53920"/>
          <a:stretch/>
        </p:blipFill>
        <p:spPr bwMode="auto">
          <a:xfrm>
            <a:off x="2363783" y="6282205"/>
            <a:ext cx="404186" cy="51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Sea life cartoon icons set Free Vector">
            <a:extLst>
              <a:ext uri="{FF2B5EF4-FFF2-40B4-BE49-F238E27FC236}">
                <a16:creationId xmlns:a16="http://schemas.microsoft.com/office/drawing/2014/main" id="{102AE893-836B-4B0D-98F0-1677D5333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3" t="59104" r="28049" b="27521"/>
          <a:stretch/>
        </p:blipFill>
        <p:spPr bwMode="auto">
          <a:xfrm>
            <a:off x="2288394" y="7097422"/>
            <a:ext cx="392555" cy="44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Sea life cartoon icons set Free Vector">
            <a:extLst>
              <a:ext uri="{FF2B5EF4-FFF2-40B4-BE49-F238E27FC236}">
                <a16:creationId xmlns:a16="http://schemas.microsoft.com/office/drawing/2014/main" id="{0CC2A265-97A1-4DBC-B2D4-FB09C7DAC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2215357" y="7890365"/>
            <a:ext cx="570444" cy="48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7D1C4E8-9601-B2B4-57E9-A733F711D2F4}"/>
              </a:ext>
            </a:extLst>
          </p:cNvPr>
          <p:cNvSpPr/>
          <p:nvPr/>
        </p:nvSpPr>
        <p:spPr>
          <a:xfrm>
            <a:off x="1356346" y="2195737"/>
            <a:ext cx="2504702" cy="63838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CC356-436E-C8A6-8273-FB813C2BAF3C}"/>
              </a:ext>
            </a:extLst>
          </p:cNvPr>
          <p:cNvSpPr txBox="1"/>
          <p:nvPr/>
        </p:nvSpPr>
        <p:spPr>
          <a:xfrm>
            <a:off x="960302" y="2179583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1</a:t>
            </a:r>
            <a:r>
              <a:rPr lang="en-US" dirty="0"/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0452DA-3D67-C2C4-0F3B-D635CB414566}"/>
              </a:ext>
            </a:extLst>
          </p:cNvPr>
          <p:cNvSpPr txBox="1"/>
          <p:nvPr/>
        </p:nvSpPr>
        <p:spPr>
          <a:xfrm>
            <a:off x="936500" y="2983245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</a:t>
            </a:r>
            <a:r>
              <a:rPr lang="en-US" dirty="0"/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604F5F-8328-FC80-2AA9-AA7FB60B1E14}"/>
              </a:ext>
            </a:extLst>
          </p:cNvPr>
          <p:cNvSpPr txBox="1"/>
          <p:nvPr/>
        </p:nvSpPr>
        <p:spPr>
          <a:xfrm>
            <a:off x="929831" y="3753429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3</a:t>
            </a:r>
            <a:r>
              <a:rPr lang="en-US" dirty="0"/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426221C-1D22-CE6C-E24A-D1253B6B4E7E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232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graphicFrame>
        <p:nvGraphicFramePr>
          <p:cNvPr id="24" name="Table 13">
            <a:extLst>
              <a:ext uri="{FF2B5EF4-FFF2-40B4-BE49-F238E27FC236}">
                <a16:creationId xmlns:a16="http://schemas.microsoft.com/office/drawing/2014/main" id="{3771268F-16B4-42ED-909E-BE12D66AA36F}"/>
              </a:ext>
            </a:extLst>
          </p:cNvPr>
          <p:cNvGraphicFramePr>
            <a:graphicFrameLocks noGrp="1"/>
          </p:cNvGraphicFramePr>
          <p:nvPr/>
        </p:nvGraphicFramePr>
        <p:xfrm>
          <a:off x="831657" y="1299365"/>
          <a:ext cx="5189631" cy="7280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3881">
                  <a:extLst>
                    <a:ext uri="{9D8B030D-6E8A-4147-A177-3AD203B41FA5}">
                      <a16:colId xmlns:a16="http://schemas.microsoft.com/office/drawing/2014/main" val="1450600960"/>
                    </a:ext>
                  </a:extLst>
                </a:gridCol>
                <a:gridCol w="1995750">
                  <a:extLst>
                    <a:ext uri="{9D8B030D-6E8A-4147-A177-3AD203B41FA5}">
                      <a16:colId xmlns:a16="http://schemas.microsoft.com/office/drawing/2014/main" val="3018454056"/>
                    </a:ext>
                  </a:extLst>
                </a:gridCol>
              </a:tblGrid>
              <a:tr h="876679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SPECIES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000" b="0" dirty="0">
                          <a:latin typeface="Arial Narrow" panose="020B0606020202030204" pitchFamily="34" charset="0"/>
                        </a:rPr>
                        <a:t>tally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480154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r>
                        <a:rPr lang="en-AU" sz="2000" b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308429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996686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33509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255714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361791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39883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36920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571581"/>
                  </a:ext>
                </a:extLst>
              </a:tr>
            </a:tbl>
          </a:graphicData>
        </a:graphic>
      </p:graphicFrame>
      <p:pic>
        <p:nvPicPr>
          <p:cNvPr id="26" name="Picture 2" descr="Sea life cartoon icons set Free Vector">
            <a:extLst>
              <a:ext uri="{FF2B5EF4-FFF2-40B4-BE49-F238E27FC236}">
                <a16:creationId xmlns:a16="http://schemas.microsoft.com/office/drawing/2014/main" id="{D2EFE7D5-0A8C-45F6-BFD6-17E40536D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9" t="66597"/>
          <a:stretch/>
        </p:blipFill>
        <p:spPr bwMode="auto">
          <a:xfrm>
            <a:off x="2191855" y="2324413"/>
            <a:ext cx="64430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C6CCE6-CBEE-4388-A625-F292B536EA28}"/>
              </a:ext>
            </a:extLst>
          </p:cNvPr>
          <p:cNvSpPr/>
          <p:nvPr/>
        </p:nvSpPr>
        <p:spPr>
          <a:xfrm>
            <a:off x="2052624" y="2327578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7" name="Picture 2" descr="Sea life cartoon icons set Free Vector">
            <a:extLst>
              <a:ext uri="{FF2B5EF4-FFF2-40B4-BE49-F238E27FC236}">
                <a16:creationId xmlns:a16="http://schemas.microsoft.com/office/drawing/2014/main" id="{ECD4E441-BC8D-45E6-8202-F480CD13F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6" t="16155" r="-317" b="62946"/>
          <a:stretch/>
        </p:blipFill>
        <p:spPr bwMode="auto">
          <a:xfrm rot="256422">
            <a:off x="2209502" y="3112441"/>
            <a:ext cx="555146" cy="49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FCAA8201-6E5F-4D55-82A4-BDA554D21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flipH="1">
            <a:off x="2052624" y="3920712"/>
            <a:ext cx="79951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4BF37171-B938-41FF-886D-B3B0A6DEE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2166120" y="4767885"/>
            <a:ext cx="799512" cy="46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Sea life cartoon icons set Free Vector">
            <a:extLst>
              <a:ext uri="{FF2B5EF4-FFF2-40B4-BE49-F238E27FC236}">
                <a16:creationId xmlns:a16="http://schemas.microsoft.com/office/drawing/2014/main" id="{A0FB98D4-4799-42AC-A8DA-A7269D2CF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71056" r="60989" b="1812"/>
          <a:stretch/>
        </p:blipFill>
        <p:spPr bwMode="auto">
          <a:xfrm>
            <a:off x="2145047" y="5524175"/>
            <a:ext cx="768809" cy="55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Sea life cartoon icons set Free Vector">
            <a:extLst>
              <a:ext uri="{FF2B5EF4-FFF2-40B4-BE49-F238E27FC236}">
                <a16:creationId xmlns:a16="http://schemas.microsoft.com/office/drawing/2014/main" id="{F624F40C-EBEC-49E5-BB08-0F17A9F56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2" t="19607" r="51898" b="53920"/>
          <a:stretch/>
        </p:blipFill>
        <p:spPr bwMode="auto">
          <a:xfrm>
            <a:off x="2363783" y="6282205"/>
            <a:ext cx="404186" cy="51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Sea life cartoon icons set Free Vector">
            <a:extLst>
              <a:ext uri="{FF2B5EF4-FFF2-40B4-BE49-F238E27FC236}">
                <a16:creationId xmlns:a16="http://schemas.microsoft.com/office/drawing/2014/main" id="{102AE893-836B-4B0D-98F0-1677D5333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3" t="59104" r="28049" b="27521"/>
          <a:stretch/>
        </p:blipFill>
        <p:spPr bwMode="auto">
          <a:xfrm>
            <a:off x="2288394" y="7097422"/>
            <a:ext cx="392555" cy="44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Sea life cartoon icons set Free Vector">
            <a:extLst>
              <a:ext uri="{FF2B5EF4-FFF2-40B4-BE49-F238E27FC236}">
                <a16:creationId xmlns:a16="http://schemas.microsoft.com/office/drawing/2014/main" id="{0CC2A265-97A1-4DBC-B2D4-FB09C7DAC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2215357" y="7890365"/>
            <a:ext cx="570444" cy="48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7D1C4E8-9601-B2B4-57E9-A733F711D2F4}"/>
              </a:ext>
            </a:extLst>
          </p:cNvPr>
          <p:cNvSpPr/>
          <p:nvPr/>
        </p:nvSpPr>
        <p:spPr>
          <a:xfrm>
            <a:off x="1356346" y="2195737"/>
            <a:ext cx="2504702" cy="63838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CC356-436E-C8A6-8273-FB813C2BAF3C}"/>
              </a:ext>
            </a:extLst>
          </p:cNvPr>
          <p:cNvSpPr txBox="1"/>
          <p:nvPr/>
        </p:nvSpPr>
        <p:spPr>
          <a:xfrm>
            <a:off x="960302" y="2179583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1</a:t>
            </a:r>
            <a:r>
              <a:rPr lang="en-US" dirty="0"/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0452DA-3D67-C2C4-0F3B-D635CB414566}"/>
              </a:ext>
            </a:extLst>
          </p:cNvPr>
          <p:cNvSpPr txBox="1"/>
          <p:nvPr/>
        </p:nvSpPr>
        <p:spPr>
          <a:xfrm>
            <a:off x="936500" y="2983245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</a:t>
            </a:r>
            <a:r>
              <a:rPr lang="en-US" dirty="0"/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604F5F-8328-FC80-2AA9-AA7FB60B1E14}"/>
              </a:ext>
            </a:extLst>
          </p:cNvPr>
          <p:cNvSpPr txBox="1"/>
          <p:nvPr/>
        </p:nvSpPr>
        <p:spPr>
          <a:xfrm>
            <a:off x="929831" y="3753429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3</a:t>
            </a:r>
            <a:r>
              <a:rPr lang="en-US" dirty="0"/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D705A0-B4ED-547B-20F9-5B83A5DBE4B9}"/>
              </a:ext>
            </a:extLst>
          </p:cNvPr>
          <p:cNvSpPr txBox="1"/>
          <p:nvPr/>
        </p:nvSpPr>
        <p:spPr>
          <a:xfrm>
            <a:off x="929831" y="4555317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4.</a:t>
            </a:r>
            <a:r>
              <a:rPr lang="en-US" dirty="0"/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0C21B0-E00D-D3E8-6B48-5C9854A3D98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8963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graphicFrame>
        <p:nvGraphicFramePr>
          <p:cNvPr id="24" name="Table 13">
            <a:extLst>
              <a:ext uri="{FF2B5EF4-FFF2-40B4-BE49-F238E27FC236}">
                <a16:creationId xmlns:a16="http://schemas.microsoft.com/office/drawing/2014/main" id="{3771268F-16B4-42ED-909E-BE12D66AA36F}"/>
              </a:ext>
            </a:extLst>
          </p:cNvPr>
          <p:cNvGraphicFramePr>
            <a:graphicFrameLocks noGrp="1"/>
          </p:cNvGraphicFramePr>
          <p:nvPr/>
        </p:nvGraphicFramePr>
        <p:xfrm>
          <a:off x="831657" y="1299365"/>
          <a:ext cx="5189631" cy="7280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3881">
                  <a:extLst>
                    <a:ext uri="{9D8B030D-6E8A-4147-A177-3AD203B41FA5}">
                      <a16:colId xmlns:a16="http://schemas.microsoft.com/office/drawing/2014/main" val="1450600960"/>
                    </a:ext>
                  </a:extLst>
                </a:gridCol>
                <a:gridCol w="1995750">
                  <a:extLst>
                    <a:ext uri="{9D8B030D-6E8A-4147-A177-3AD203B41FA5}">
                      <a16:colId xmlns:a16="http://schemas.microsoft.com/office/drawing/2014/main" val="3018454056"/>
                    </a:ext>
                  </a:extLst>
                </a:gridCol>
              </a:tblGrid>
              <a:tr h="876679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SPECIES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000" b="0" dirty="0">
                          <a:latin typeface="Arial Narrow" panose="020B0606020202030204" pitchFamily="34" charset="0"/>
                        </a:rPr>
                        <a:t>tally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480154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r>
                        <a:rPr lang="en-AU" sz="2000" b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308429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996686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33509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255714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361791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39883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36920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571581"/>
                  </a:ext>
                </a:extLst>
              </a:tr>
            </a:tbl>
          </a:graphicData>
        </a:graphic>
      </p:graphicFrame>
      <p:pic>
        <p:nvPicPr>
          <p:cNvPr id="26" name="Picture 2" descr="Sea life cartoon icons set Free Vector">
            <a:extLst>
              <a:ext uri="{FF2B5EF4-FFF2-40B4-BE49-F238E27FC236}">
                <a16:creationId xmlns:a16="http://schemas.microsoft.com/office/drawing/2014/main" id="{D2EFE7D5-0A8C-45F6-BFD6-17E40536D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9" t="66597"/>
          <a:stretch/>
        </p:blipFill>
        <p:spPr bwMode="auto">
          <a:xfrm>
            <a:off x="2191855" y="2324413"/>
            <a:ext cx="64430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C6CCE6-CBEE-4388-A625-F292B536EA28}"/>
              </a:ext>
            </a:extLst>
          </p:cNvPr>
          <p:cNvSpPr/>
          <p:nvPr/>
        </p:nvSpPr>
        <p:spPr>
          <a:xfrm>
            <a:off x="2052624" y="2327578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7" name="Picture 2" descr="Sea life cartoon icons set Free Vector">
            <a:extLst>
              <a:ext uri="{FF2B5EF4-FFF2-40B4-BE49-F238E27FC236}">
                <a16:creationId xmlns:a16="http://schemas.microsoft.com/office/drawing/2014/main" id="{ECD4E441-BC8D-45E6-8202-F480CD13F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6" t="16155" r="-317" b="62946"/>
          <a:stretch/>
        </p:blipFill>
        <p:spPr bwMode="auto">
          <a:xfrm rot="256422">
            <a:off x="2209502" y="3112441"/>
            <a:ext cx="555146" cy="49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FCAA8201-6E5F-4D55-82A4-BDA554D21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flipH="1">
            <a:off x="2052624" y="3920712"/>
            <a:ext cx="79951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4BF37171-B938-41FF-886D-B3B0A6DEE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2166120" y="4767885"/>
            <a:ext cx="799512" cy="46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Sea life cartoon icons set Free Vector">
            <a:extLst>
              <a:ext uri="{FF2B5EF4-FFF2-40B4-BE49-F238E27FC236}">
                <a16:creationId xmlns:a16="http://schemas.microsoft.com/office/drawing/2014/main" id="{A0FB98D4-4799-42AC-A8DA-A7269D2CF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71056" r="60989" b="1812"/>
          <a:stretch/>
        </p:blipFill>
        <p:spPr bwMode="auto">
          <a:xfrm>
            <a:off x="2145047" y="5524175"/>
            <a:ext cx="768809" cy="55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Sea life cartoon icons set Free Vector">
            <a:extLst>
              <a:ext uri="{FF2B5EF4-FFF2-40B4-BE49-F238E27FC236}">
                <a16:creationId xmlns:a16="http://schemas.microsoft.com/office/drawing/2014/main" id="{F624F40C-EBEC-49E5-BB08-0F17A9F56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2" t="19607" r="51898" b="53920"/>
          <a:stretch/>
        </p:blipFill>
        <p:spPr bwMode="auto">
          <a:xfrm>
            <a:off x="2363783" y="6282205"/>
            <a:ext cx="404186" cy="51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Sea life cartoon icons set Free Vector">
            <a:extLst>
              <a:ext uri="{FF2B5EF4-FFF2-40B4-BE49-F238E27FC236}">
                <a16:creationId xmlns:a16="http://schemas.microsoft.com/office/drawing/2014/main" id="{102AE893-836B-4B0D-98F0-1677D5333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3" t="59104" r="28049" b="27521"/>
          <a:stretch/>
        </p:blipFill>
        <p:spPr bwMode="auto">
          <a:xfrm>
            <a:off x="2288394" y="7097422"/>
            <a:ext cx="392555" cy="44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Sea life cartoon icons set Free Vector">
            <a:extLst>
              <a:ext uri="{FF2B5EF4-FFF2-40B4-BE49-F238E27FC236}">
                <a16:creationId xmlns:a16="http://schemas.microsoft.com/office/drawing/2014/main" id="{0CC2A265-97A1-4DBC-B2D4-FB09C7DAC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2215357" y="7890365"/>
            <a:ext cx="570444" cy="48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7D1C4E8-9601-B2B4-57E9-A733F711D2F4}"/>
              </a:ext>
            </a:extLst>
          </p:cNvPr>
          <p:cNvSpPr/>
          <p:nvPr/>
        </p:nvSpPr>
        <p:spPr>
          <a:xfrm>
            <a:off x="1356346" y="2195737"/>
            <a:ext cx="2504702" cy="63838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CC356-436E-C8A6-8273-FB813C2BAF3C}"/>
              </a:ext>
            </a:extLst>
          </p:cNvPr>
          <p:cNvSpPr txBox="1"/>
          <p:nvPr/>
        </p:nvSpPr>
        <p:spPr>
          <a:xfrm>
            <a:off x="960302" y="2179583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1</a:t>
            </a:r>
            <a:r>
              <a:rPr lang="en-US" dirty="0"/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0452DA-3D67-C2C4-0F3B-D635CB414566}"/>
              </a:ext>
            </a:extLst>
          </p:cNvPr>
          <p:cNvSpPr txBox="1"/>
          <p:nvPr/>
        </p:nvSpPr>
        <p:spPr>
          <a:xfrm>
            <a:off x="936500" y="2983245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</a:t>
            </a:r>
            <a:r>
              <a:rPr lang="en-US" dirty="0"/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604F5F-8328-FC80-2AA9-AA7FB60B1E14}"/>
              </a:ext>
            </a:extLst>
          </p:cNvPr>
          <p:cNvSpPr txBox="1"/>
          <p:nvPr/>
        </p:nvSpPr>
        <p:spPr>
          <a:xfrm>
            <a:off x="929831" y="3753429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3</a:t>
            </a:r>
            <a:r>
              <a:rPr lang="en-US" dirty="0"/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D705A0-B4ED-547B-20F9-5B83A5DBE4B9}"/>
              </a:ext>
            </a:extLst>
          </p:cNvPr>
          <p:cNvSpPr txBox="1"/>
          <p:nvPr/>
        </p:nvSpPr>
        <p:spPr>
          <a:xfrm>
            <a:off x="929831" y="4555317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4.</a:t>
            </a:r>
            <a:r>
              <a:rPr lang="en-US" dirty="0"/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42393E-F848-B524-A39F-A638905BFF43}"/>
              </a:ext>
            </a:extLst>
          </p:cNvPr>
          <p:cNvSpPr txBox="1"/>
          <p:nvPr/>
        </p:nvSpPr>
        <p:spPr>
          <a:xfrm>
            <a:off x="904844" y="5369565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5.</a:t>
            </a:r>
            <a:r>
              <a:rPr lang="en-US" dirty="0"/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BB0DF35-4AA0-FDA7-E459-3A6FAD45C9C5}"/>
              </a:ext>
            </a:extLst>
          </p:cNvPr>
          <p:cNvSpPr txBox="1"/>
          <p:nvPr/>
        </p:nvSpPr>
        <p:spPr>
          <a:xfrm>
            <a:off x="895355" y="6203979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6.</a:t>
            </a:r>
            <a:r>
              <a:rPr lang="en-US" dirty="0"/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BCD849-DB4A-827F-2584-E23EA160AC2B}"/>
              </a:ext>
            </a:extLst>
          </p:cNvPr>
          <p:cNvSpPr txBox="1"/>
          <p:nvPr/>
        </p:nvSpPr>
        <p:spPr>
          <a:xfrm>
            <a:off x="895355" y="7021159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7.</a:t>
            </a:r>
            <a:r>
              <a:rPr lang="en-US" dirty="0"/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41BEE70-C2B0-49DD-179D-9DBDA2CE599B}"/>
              </a:ext>
            </a:extLst>
          </p:cNvPr>
          <p:cNvSpPr txBox="1"/>
          <p:nvPr/>
        </p:nvSpPr>
        <p:spPr>
          <a:xfrm>
            <a:off x="921346" y="7810163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8.</a:t>
            </a:r>
            <a:r>
              <a:rPr lang="en-US" dirty="0"/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415ABBA-2108-A1F5-98AF-366BE05105E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173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4729C-74E7-4FED-B002-046BFE63E96A}"/>
              </a:ext>
            </a:extLst>
          </p:cNvPr>
          <p:cNvSpPr txBox="1"/>
          <p:nvPr/>
        </p:nvSpPr>
        <p:spPr>
          <a:xfrm>
            <a:off x="564258" y="2102044"/>
            <a:ext cx="5784879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4400" b="1" dirty="0">
                <a:solidFill>
                  <a:schemeClr val="bg1"/>
                </a:solidFill>
                <a:latin typeface="Arial Narrow" panose="020B0606020202030204" pitchFamily="34" charset="0"/>
              </a:rPr>
              <a:t>8</a:t>
            </a:r>
            <a:endParaRPr lang="en-US" sz="3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23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79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3A325F-EB50-4B33-BBC4-C1231EF907A6}"/>
              </a:ext>
            </a:extLst>
          </p:cNvPr>
          <p:cNvSpPr txBox="1"/>
          <p:nvPr/>
        </p:nvSpPr>
        <p:spPr>
          <a:xfrm>
            <a:off x="569427" y="2144775"/>
            <a:ext cx="5744950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There are </a:t>
            </a:r>
          </a:p>
          <a:p>
            <a:pPr algn="ctr"/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8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different species</a:t>
            </a:r>
          </a:p>
          <a:p>
            <a:pPr algn="ctr"/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4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Species Richness = 8</a:t>
            </a:r>
          </a:p>
        </p:txBody>
      </p:sp>
    </p:spTree>
    <p:extLst>
      <p:ext uri="{BB962C8B-B14F-4D97-AF65-F5344CB8AC3E}">
        <p14:creationId xmlns:p14="http://schemas.microsoft.com/office/powerpoint/2010/main" val="39057677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79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3A325F-EB50-4B33-BBC4-C1231EF907A6}"/>
              </a:ext>
            </a:extLst>
          </p:cNvPr>
          <p:cNvSpPr txBox="1"/>
          <p:nvPr/>
        </p:nvSpPr>
        <p:spPr>
          <a:xfrm>
            <a:off x="569427" y="2144775"/>
            <a:ext cx="5744950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There are </a:t>
            </a:r>
          </a:p>
          <a:p>
            <a:pPr algn="ctr"/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8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rows</a:t>
            </a:r>
          </a:p>
          <a:p>
            <a:pPr algn="ctr"/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4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Species Richness = 8</a:t>
            </a:r>
          </a:p>
        </p:txBody>
      </p:sp>
    </p:spTree>
    <p:extLst>
      <p:ext uri="{BB962C8B-B14F-4D97-AF65-F5344CB8AC3E}">
        <p14:creationId xmlns:p14="http://schemas.microsoft.com/office/powerpoint/2010/main" val="39086077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479DA01-B507-4ECF-BBC7-2E3A17B518AA}"/>
              </a:ext>
            </a:extLst>
          </p:cNvPr>
          <p:cNvSpPr/>
          <p:nvPr/>
        </p:nvSpPr>
        <p:spPr>
          <a:xfrm>
            <a:off x="878323" y="1346474"/>
            <a:ext cx="5274391" cy="5260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0015CBE-0819-48CF-9FF0-D733ACDBD5C1}"/>
              </a:ext>
            </a:extLst>
          </p:cNvPr>
          <p:cNvSpPr/>
          <p:nvPr/>
        </p:nvSpPr>
        <p:spPr>
          <a:xfrm>
            <a:off x="819150" y="1227355"/>
            <a:ext cx="5333564" cy="7335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1" name="Picture 2" descr="Sea life cartoon icons set Free Vector">
            <a:extLst>
              <a:ext uri="{FF2B5EF4-FFF2-40B4-BE49-F238E27FC236}">
                <a16:creationId xmlns:a16="http://schemas.microsoft.com/office/drawing/2014/main" id="{C7F74052-E913-413F-BC70-78A27B0BF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6" t="16155" r="-317" b="62946"/>
          <a:stretch/>
        </p:blipFill>
        <p:spPr bwMode="auto">
          <a:xfrm rot="988657">
            <a:off x="3536262" y="1582827"/>
            <a:ext cx="121302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Sea life cartoon icons set Free Vector">
            <a:extLst>
              <a:ext uri="{FF2B5EF4-FFF2-40B4-BE49-F238E27FC236}">
                <a16:creationId xmlns:a16="http://schemas.microsoft.com/office/drawing/2014/main" id="{9739FB1C-F6B9-4595-A6B1-5B8C468598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3" t="59104" r="28049" b="27521"/>
          <a:stretch/>
        </p:blipFill>
        <p:spPr bwMode="auto">
          <a:xfrm>
            <a:off x="3261418" y="6585465"/>
            <a:ext cx="615947" cy="69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Sea life cartoon icons set Free Vector">
            <a:extLst>
              <a:ext uri="{FF2B5EF4-FFF2-40B4-BE49-F238E27FC236}">
                <a16:creationId xmlns:a16="http://schemas.microsoft.com/office/drawing/2014/main" id="{0CBBC509-22B5-47DC-8A8E-909D764F7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71056" r="60989" b="1812"/>
          <a:stretch/>
        </p:blipFill>
        <p:spPr bwMode="auto">
          <a:xfrm>
            <a:off x="1855205" y="4115659"/>
            <a:ext cx="3147590" cy="226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Sea life cartoon icons set Free Vector">
            <a:extLst>
              <a:ext uri="{FF2B5EF4-FFF2-40B4-BE49-F238E27FC236}">
                <a16:creationId xmlns:a16="http://schemas.microsoft.com/office/drawing/2014/main" id="{CF2DCCC0-4E88-461F-A622-0B76F9523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2" t="19607" r="51898" b="53920"/>
          <a:stretch/>
        </p:blipFill>
        <p:spPr bwMode="auto">
          <a:xfrm>
            <a:off x="923474" y="5435996"/>
            <a:ext cx="108011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Sea life cartoon icons set Free Vector">
            <a:extLst>
              <a:ext uri="{FF2B5EF4-FFF2-40B4-BE49-F238E27FC236}">
                <a16:creationId xmlns:a16="http://schemas.microsoft.com/office/drawing/2014/main" id="{92D8FAD8-28EB-477D-8BEF-F25951A3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2" t="19607" r="51898" b="53920"/>
          <a:stretch/>
        </p:blipFill>
        <p:spPr bwMode="auto">
          <a:xfrm>
            <a:off x="1671817" y="6008493"/>
            <a:ext cx="108011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Sea life cartoon icons set Free Vector">
            <a:extLst>
              <a:ext uri="{FF2B5EF4-FFF2-40B4-BE49-F238E27FC236}">
                <a16:creationId xmlns:a16="http://schemas.microsoft.com/office/drawing/2014/main" id="{1D8EC359-2386-4F24-B849-8D8F1275F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3" t="59104" r="28049" b="27521"/>
          <a:stretch/>
        </p:blipFill>
        <p:spPr bwMode="auto">
          <a:xfrm>
            <a:off x="5328484" y="6256545"/>
            <a:ext cx="615947" cy="69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Sea life cartoon icons set Free Vector">
            <a:extLst>
              <a:ext uri="{FF2B5EF4-FFF2-40B4-BE49-F238E27FC236}">
                <a16:creationId xmlns:a16="http://schemas.microsoft.com/office/drawing/2014/main" id="{1395C91D-F2E0-458C-A1A7-1CB40BE8E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3" t="59104" r="28049" b="27521"/>
          <a:stretch/>
        </p:blipFill>
        <p:spPr bwMode="auto">
          <a:xfrm>
            <a:off x="4495859" y="6602186"/>
            <a:ext cx="615947" cy="69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Sea life cartoon icons set Free Vector">
            <a:extLst>
              <a:ext uri="{FF2B5EF4-FFF2-40B4-BE49-F238E27FC236}">
                <a16:creationId xmlns:a16="http://schemas.microsoft.com/office/drawing/2014/main" id="{4AE9D59D-D2C5-4356-BDA0-4F29906F6B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9" t="66597"/>
          <a:stretch/>
        </p:blipFill>
        <p:spPr bwMode="auto">
          <a:xfrm>
            <a:off x="1072450" y="1517377"/>
            <a:ext cx="2309259" cy="206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59E0D5-AC2A-4711-9966-C0EFFBB02827}"/>
              </a:ext>
            </a:extLst>
          </p:cNvPr>
          <p:cNvSpPr/>
          <p:nvPr/>
        </p:nvSpPr>
        <p:spPr>
          <a:xfrm>
            <a:off x="989874" y="1470215"/>
            <a:ext cx="732943" cy="661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3" name="Picture 2" descr="Sea life cartoon icons set Free Vector">
            <a:extLst>
              <a:ext uri="{FF2B5EF4-FFF2-40B4-BE49-F238E27FC236}">
                <a16:creationId xmlns:a16="http://schemas.microsoft.com/office/drawing/2014/main" id="{7C6337CE-2D19-429D-9F56-CCA6913476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6" t="16155" r="-317" b="62946"/>
          <a:stretch/>
        </p:blipFill>
        <p:spPr bwMode="auto">
          <a:xfrm rot="3633500">
            <a:off x="4778498" y="1591931"/>
            <a:ext cx="121302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Sea life cartoon icons set Free Vector">
            <a:extLst>
              <a:ext uri="{FF2B5EF4-FFF2-40B4-BE49-F238E27FC236}">
                <a16:creationId xmlns:a16="http://schemas.microsoft.com/office/drawing/2014/main" id="{786CB4DB-884A-4B04-9C42-9F6507F6B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6" t="16155" r="-317" b="62946"/>
          <a:stretch/>
        </p:blipFill>
        <p:spPr bwMode="auto">
          <a:xfrm rot="20173157">
            <a:off x="4453393" y="2747535"/>
            <a:ext cx="121302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Sea life cartoon icons set Free Vector">
            <a:extLst>
              <a:ext uri="{FF2B5EF4-FFF2-40B4-BE49-F238E27FC236}">
                <a16:creationId xmlns:a16="http://schemas.microsoft.com/office/drawing/2014/main" id="{77407E2B-E77D-4FF0-8D1D-90CB90571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1039873" y="7347750"/>
            <a:ext cx="1313337" cy="11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Sea life cartoon icons set Free Vector">
            <a:extLst>
              <a:ext uri="{FF2B5EF4-FFF2-40B4-BE49-F238E27FC236}">
                <a16:creationId xmlns:a16="http://schemas.microsoft.com/office/drawing/2014/main" id="{A5F265DE-F2B6-40E9-9B2D-DDE00383C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2219600" y="7220956"/>
            <a:ext cx="1313337" cy="11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Sea life cartoon icons set Free Vector">
            <a:extLst>
              <a:ext uri="{FF2B5EF4-FFF2-40B4-BE49-F238E27FC236}">
                <a16:creationId xmlns:a16="http://schemas.microsoft.com/office/drawing/2014/main" id="{553B37A6-276A-4359-914A-919B22C47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3502689" y="7393550"/>
            <a:ext cx="1313337" cy="11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Sea life cartoon icons set Free Vector">
            <a:extLst>
              <a:ext uri="{FF2B5EF4-FFF2-40B4-BE49-F238E27FC236}">
                <a16:creationId xmlns:a16="http://schemas.microsoft.com/office/drawing/2014/main" id="{9FF4A6C8-7716-450E-A295-2EFDBECE2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4643764" y="7313453"/>
            <a:ext cx="1313337" cy="11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Fish Drawing Stock Photos And Images - 123RF">
            <a:extLst>
              <a:ext uri="{FF2B5EF4-FFF2-40B4-BE49-F238E27FC236}">
                <a16:creationId xmlns:a16="http://schemas.microsoft.com/office/drawing/2014/main" id="{E9225D26-4FA1-4FE4-8394-B47BF4CC8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19742854" flipH="1">
            <a:off x="2726432" y="305991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Fish Drawing Stock Photos And Images - 123RF">
            <a:extLst>
              <a:ext uri="{FF2B5EF4-FFF2-40B4-BE49-F238E27FC236}">
                <a16:creationId xmlns:a16="http://schemas.microsoft.com/office/drawing/2014/main" id="{42035DB3-C407-4D65-BD94-0505FAB342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4508412" y="3933475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Fish Drawing Stock Photos And Images - 123RF">
            <a:extLst>
              <a:ext uri="{FF2B5EF4-FFF2-40B4-BE49-F238E27FC236}">
                <a16:creationId xmlns:a16="http://schemas.microsoft.com/office/drawing/2014/main" id="{B98F6847-EC90-475F-BFBB-CA6DD75AB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054251" y="3907177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3DC3E55-4FFA-B3D1-6E6B-BED6637CD96A}"/>
              </a:ext>
            </a:extLst>
          </p:cNvPr>
          <p:cNvSpPr txBox="1"/>
          <p:nvPr/>
        </p:nvSpPr>
        <p:spPr>
          <a:xfrm>
            <a:off x="1268760" y="214201"/>
            <a:ext cx="519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Healthy or Unhealthy?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0855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graphicFrame>
        <p:nvGraphicFramePr>
          <p:cNvPr id="24" name="Table 13">
            <a:extLst>
              <a:ext uri="{FF2B5EF4-FFF2-40B4-BE49-F238E27FC236}">
                <a16:creationId xmlns:a16="http://schemas.microsoft.com/office/drawing/2014/main" id="{3771268F-16B4-42ED-909E-BE12D66AA36F}"/>
              </a:ext>
            </a:extLst>
          </p:cNvPr>
          <p:cNvGraphicFramePr>
            <a:graphicFrameLocks noGrp="1"/>
          </p:cNvGraphicFramePr>
          <p:nvPr/>
        </p:nvGraphicFramePr>
        <p:xfrm>
          <a:off x="831657" y="1299365"/>
          <a:ext cx="5189631" cy="7280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3881">
                  <a:extLst>
                    <a:ext uri="{9D8B030D-6E8A-4147-A177-3AD203B41FA5}">
                      <a16:colId xmlns:a16="http://schemas.microsoft.com/office/drawing/2014/main" val="1450600960"/>
                    </a:ext>
                  </a:extLst>
                </a:gridCol>
                <a:gridCol w="1995750">
                  <a:extLst>
                    <a:ext uri="{9D8B030D-6E8A-4147-A177-3AD203B41FA5}">
                      <a16:colId xmlns:a16="http://schemas.microsoft.com/office/drawing/2014/main" val="3018454056"/>
                    </a:ext>
                  </a:extLst>
                </a:gridCol>
              </a:tblGrid>
              <a:tr h="876679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SPECIES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000" b="0" dirty="0">
                          <a:latin typeface="Arial Narrow" panose="020B0606020202030204" pitchFamily="34" charset="0"/>
                        </a:rPr>
                        <a:t>tally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480154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r>
                        <a:rPr lang="en-AU" sz="2000" b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308429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996686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33509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255714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361791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39883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36920"/>
                  </a:ext>
                </a:extLst>
              </a:tr>
              <a:tr h="800445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571581"/>
                  </a:ext>
                </a:extLst>
              </a:tr>
            </a:tbl>
          </a:graphicData>
        </a:graphic>
      </p:graphicFrame>
      <p:pic>
        <p:nvPicPr>
          <p:cNvPr id="26" name="Picture 2" descr="Sea life cartoon icons set Free Vector">
            <a:extLst>
              <a:ext uri="{FF2B5EF4-FFF2-40B4-BE49-F238E27FC236}">
                <a16:creationId xmlns:a16="http://schemas.microsoft.com/office/drawing/2014/main" id="{D2EFE7D5-0A8C-45F6-BFD6-17E40536D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9" t="66597"/>
          <a:stretch/>
        </p:blipFill>
        <p:spPr bwMode="auto">
          <a:xfrm>
            <a:off x="2191855" y="2324413"/>
            <a:ext cx="64430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C6CCE6-CBEE-4388-A625-F292B536EA28}"/>
              </a:ext>
            </a:extLst>
          </p:cNvPr>
          <p:cNvSpPr/>
          <p:nvPr/>
        </p:nvSpPr>
        <p:spPr>
          <a:xfrm>
            <a:off x="2052624" y="2327578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7" name="Picture 2" descr="Sea life cartoon icons set Free Vector">
            <a:extLst>
              <a:ext uri="{FF2B5EF4-FFF2-40B4-BE49-F238E27FC236}">
                <a16:creationId xmlns:a16="http://schemas.microsoft.com/office/drawing/2014/main" id="{ECD4E441-BC8D-45E6-8202-F480CD13F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6" t="16155" r="-317" b="62946"/>
          <a:stretch/>
        </p:blipFill>
        <p:spPr bwMode="auto">
          <a:xfrm rot="256422">
            <a:off x="2209502" y="3112441"/>
            <a:ext cx="555146" cy="49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sh Drawing Stock Photos And Images - 123RF">
            <a:extLst>
              <a:ext uri="{FF2B5EF4-FFF2-40B4-BE49-F238E27FC236}">
                <a16:creationId xmlns:a16="http://schemas.microsoft.com/office/drawing/2014/main" id="{FCAA8201-6E5F-4D55-82A4-BDA554D21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flipH="1">
            <a:off x="2052624" y="3920712"/>
            <a:ext cx="79951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sh Drawing Stock Photos And Images - 123RF">
            <a:extLst>
              <a:ext uri="{FF2B5EF4-FFF2-40B4-BE49-F238E27FC236}">
                <a16:creationId xmlns:a16="http://schemas.microsoft.com/office/drawing/2014/main" id="{4BF37171-B938-41FF-886D-B3B0A6DEE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2166120" y="4767885"/>
            <a:ext cx="799512" cy="46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Sea life cartoon icons set Free Vector">
            <a:extLst>
              <a:ext uri="{FF2B5EF4-FFF2-40B4-BE49-F238E27FC236}">
                <a16:creationId xmlns:a16="http://schemas.microsoft.com/office/drawing/2014/main" id="{A0FB98D4-4799-42AC-A8DA-A7269D2CF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71056" r="60989" b="1812"/>
          <a:stretch/>
        </p:blipFill>
        <p:spPr bwMode="auto">
          <a:xfrm>
            <a:off x="2145047" y="5524175"/>
            <a:ext cx="768809" cy="55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Sea life cartoon icons set Free Vector">
            <a:extLst>
              <a:ext uri="{FF2B5EF4-FFF2-40B4-BE49-F238E27FC236}">
                <a16:creationId xmlns:a16="http://schemas.microsoft.com/office/drawing/2014/main" id="{F624F40C-EBEC-49E5-BB08-0F17A9F56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2" t="19607" r="51898" b="53920"/>
          <a:stretch/>
        </p:blipFill>
        <p:spPr bwMode="auto">
          <a:xfrm>
            <a:off x="2363783" y="6282205"/>
            <a:ext cx="404186" cy="51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Sea life cartoon icons set Free Vector">
            <a:extLst>
              <a:ext uri="{FF2B5EF4-FFF2-40B4-BE49-F238E27FC236}">
                <a16:creationId xmlns:a16="http://schemas.microsoft.com/office/drawing/2014/main" id="{102AE893-836B-4B0D-98F0-1677D5333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3" t="59104" r="28049" b="27521"/>
          <a:stretch/>
        </p:blipFill>
        <p:spPr bwMode="auto">
          <a:xfrm>
            <a:off x="2288394" y="7097422"/>
            <a:ext cx="392555" cy="44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Sea life cartoon icons set Free Vector">
            <a:extLst>
              <a:ext uri="{FF2B5EF4-FFF2-40B4-BE49-F238E27FC236}">
                <a16:creationId xmlns:a16="http://schemas.microsoft.com/office/drawing/2014/main" id="{0CC2A265-97A1-4DBC-B2D4-FB09C7DAC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2215357" y="7890365"/>
            <a:ext cx="570444" cy="48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6C34544-FDA5-C0EE-60C5-08C51CB937B1}"/>
              </a:ext>
            </a:extLst>
          </p:cNvPr>
          <p:cNvSpPr txBox="1"/>
          <p:nvPr/>
        </p:nvSpPr>
        <p:spPr>
          <a:xfrm>
            <a:off x="1268760" y="214201"/>
            <a:ext cx="519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7D1C4E8-9601-B2B4-57E9-A733F711D2F4}"/>
              </a:ext>
            </a:extLst>
          </p:cNvPr>
          <p:cNvSpPr/>
          <p:nvPr/>
        </p:nvSpPr>
        <p:spPr>
          <a:xfrm>
            <a:off x="4190966" y="2171175"/>
            <a:ext cx="1594721" cy="63838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5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B4433C-EA5B-4D96-A4F5-3D419FCE4A0A}"/>
              </a:ext>
            </a:extLst>
          </p:cNvPr>
          <p:cNvSpPr txBox="1"/>
          <p:nvPr/>
        </p:nvSpPr>
        <p:spPr>
          <a:xfrm>
            <a:off x="1079914" y="3075920"/>
            <a:ext cx="477171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Does one species dominate? </a:t>
            </a:r>
            <a:endParaRPr lang="en-AU" sz="80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9743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479DA01-B507-4ECF-BBC7-2E3A17B518AA}"/>
              </a:ext>
            </a:extLst>
          </p:cNvPr>
          <p:cNvSpPr/>
          <p:nvPr/>
        </p:nvSpPr>
        <p:spPr>
          <a:xfrm>
            <a:off x="878323" y="1346474"/>
            <a:ext cx="5274391" cy="5260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0015CBE-0819-48CF-9FF0-D733ACDBD5C1}"/>
              </a:ext>
            </a:extLst>
          </p:cNvPr>
          <p:cNvSpPr/>
          <p:nvPr/>
        </p:nvSpPr>
        <p:spPr>
          <a:xfrm>
            <a:off x="819150" y="1227355"/>
            <a:ext cx="5333564" cy="7335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1" name="Picture 2" descr="Sea life cartoon icons set Free Vector">
            <a:extLst>
              <a:ext uri="{FF2B5EF4-FFF2-40B4-BE49-F238E27FC236}">
                <a16:creationId xmlns:a16="http://schemas.microsoft.com/office/drawing/2014/main" id="{C7F74052-E913-413F-BC70-78A27B0BF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6" t="16155" r="-317" b="62946"/>
          <a:stretch/>
        </p:blipFill>
        <p:spPr bwMode="auto">
          <a:xfrm rot="988657">
            <a:off x="3536262" y="1582827"/>
            <a:ext cx="121302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Sea life cartoon icons set Free Vector">
            <a:extLst>
              <a:ext uri="{FF2B5EF4-FFF2-40B4-BE49-F238E27FC236}">
                <a16:creationId xmlns:a16="http://schemas.microsoft.com/office/drawing/2014/main" id="{9739FB1C-F6B9-4595-A6B1-5B8C468598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3" t="59104" r="28049" b="27521"/>
          <a:stretch/>
        </p:blipFill>
        <p:spPr bwMode="auto">
          <a:xfrm>
            <a:off x="3261418" y="6585465"/>
            <a:ext cx="615947" cy="69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Sea life cartoon icons set Free Vector">
            <a:extLst>
              <a:ext uri="{FF2B5EF4-FFF2-40B4-BE49-F238E27FC236}">
                <a16:creationId xmlns:a16="http://schemas.microsoft.com/office/drawing/2014/main" id="{0CBBC509-22B5-47DC-8A8E-909D764F7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71056" r="60989" b="1812"/>
          <a:stretch/>
        </p:blipFill>
        <p:spPr bwMode="auto">
          <a:xfrm>
            <a:off x="1855205" y="4115659"/>
            <a:ext cx="3147590" cy="226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Sea life cartoon icons set Free Vector">
            <a:extLst>
              <a:ext uri="{FF2B5EF4-FFF2-40B4-BE49-F238E27FC236}">
                <a16:creationId xmlns:a16="http://schemas.microsoft.com/office/drawing/2014/main" id="{CF2DCCC0-4E88-461F-A622-0B76F9523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2" t="19607" r="51898" b="53920"/>
          <a:stretch/>
        </p:blipFill>
        <p:spPr bwMode="auto">
          <a:xfrm>
            <a:off x="923474" y="5435996"/>
            <a:ext cx="108011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Sea life cartoon icons set Free Vector">
            <a:extLst>
              <a:ext uri="{FF2B5EF4-FFF2-40B4-BE49-F238E27FC236}">
                <a16:creationId xmlns:a16="http://schemas.microsoft.com/office/drawing/2014/main" id="{92D8FAD8-28EB-477D-8BEF-F25951A3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2" t="19607" r="51898" b="53920"/>
          <a:stretch/>
        </p:blipFill>
        <p:spPr bwMode="auto">
          <a:xfrm>
            <a:off x="1671817" y="6008493"/>
            <a:ext cx="108011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Sea life cartoon icons set Free Vector">
            <a:extLst>
              <a:ext uri="{FF2B5EF4-FFF2-40B4-BE49-F238E27FC236}">
                <a16:creationId xmlns:a16="http://schemas.microsoft.com/office/drawing/2014/main" id="{1D8EC359-2386-4F24-B849-8D8F1275F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3" t="59104" r="28049" b="27521"/>
          <a:stretch/>
        </p:blipFill>
        <p:spPr bwMode="auto">
          <a:xfrm>
            <a:off x="5328484" y="6256545"/>
            <a:ext cx="615947" cy="69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Sea life cartoon icons set Free Vector">
            <a:extLst>
              <a:ext uri="{FF2B5EF4-FFF2-40B4-BE49-F238E27FC236}">
                <a16:creationId xmlns:a16="http://schemas.microsoft.com/office/drawing/2014/main" id="{1395C91D-F2E0-458C-A1A7-1CB40BE8E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3" t="59104" r="28049" b="27521"/>
          <a:stretch/>
        </p:blipFill>
        <p:spPr bwMode="auto">
          <a:xfrm>
            <a:off x="4495859" y="6602186"/>
            <a:ext cx="615947" cy="69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Sea life cartoon icons set Free Vector">
            <a:extLst>
              <a:ext uri="{FF2B5EF4-FFF2-40B4-BE49-F238E27FC236}">
                <a16:creationId xmlns:a16="http://schemas.microsoft.com/office/drawing/2014/main" id="{4AE9D59D-D2C5-4356-BDA0-4F29906F6B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9" t="66597"/>
          <a:stretch/>
        </p:blipFill>
        <p:spPr bwMode="auto">
          <a:xfrm>
            <a:off x="1072450" y="1517377"/>
            <a:ext cx="2309259" cy="206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59E0D5-AC2A-4711-9966-C0EFFBB02827}"/>
              </a:ext>
            </a:extLst>
          </p:cNvPr>
          <p:cNvSpPr/>
          <p:nvPr/>
        </p:nvSpPr>
        <p:spPr>
          <a:xfrm>
            <a:off x="989874" y="1470215"/>
            <a:ext cx="732943" cy="661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3" name="Picture 2" descr="Sea life cartoon icons set Free Vector">
            <a:extLst>
              <a:ext uri="{FF2B5EF4-FFF2-40B4-BE49-F238E27FC236}">
                <a16:creationId xmlns:a16="http://schemas.microsoft.com/office/drawing/2014/main" id="{7C6337CE-2D19-429D-9F56-CCA6913476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6" t="16155" r="-317" b="62946"/>
          <a:stretch/>
        </p:blipFill>
        <p:spPr bwMode="auto">
          <a:xfrm rot="3633500">
            <a:off x="4778498" y="1591931"/>
            <a:ext cx="121302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Sea life cartoon icons set Free Vector">
            <a:extLst>
              <a:ext uri="{FF2B5EF4-FFF2-40B4-BE49-F238E27FC236}">
                <a16:creationId xmlns:a16="http://schemas.microsoft.com/office/drawing/2014/main" id="{786CB4DB-884A-4B04-9C42-9F6507F6B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6" t="16155" r="-317" b="62946"/>
          <a:stretch/>
        </p:blipFill>
        <p:spPr bwMode="auto">
          <a:xfrm rot="20173157">
            <a:off x="4453393" y="2747535"/>
            <a:ext cx="121302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Sea life cartoon icons set Free Vector">
            <a:extLst>
              <a:ext uri="{FF2B5EF4-FFF2-40B4-BE49-F238E27FC236}">
                <a16:creationId xmlns:a16="http://schemas.microsoft.com/office/drawing/2014/main" id="{77407E2B-E77D-4FF0-8D1D-90CB90571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1039873" y="7347750"/>
            <a:ext cx="1313337" cy="11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Sea life cartoon icons set Free Vector">
            <a:extLst>
              <a:ext uri="{FF2B5EF4-FFF2-40B4-BE49-F238E27FC236}">
                <a16:creationId xmlns:a16="http://schemas.microsoft.com/office/drawing/2014/main" id="{A5F265DE-F2B6-40E9-9B2D-DDE00383C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2219600" y="7220956"/>
            <a:ext cx="1313337" cy="11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Sea life cartoon icons set Free Vector">
            <a:extLst>
              <a:ext uri="{FF2B5EF4-FFF2-40B4-BE49-F238E27FC236}">
                <a16:creationId xmlns:a16="http://schemas.microsoft.com/office/drawing/2014/main" id="{553B37A6-276A-4359-914A-919B22C47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3502689" y="7393550"/>
            <a:ext cx="1313337" cy="11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Sea life cartoon icons set Free Vector">
            <a:extLst>
              <a:ext uri="{FF2B5EF4-FFF2-40B4-BE49-F238E27FC236}">
                <a16:creationId xmlns:a16="http://schemas.microsoft.com/office/drawing/2014/main" id="{9FF4A6C8-7716-450E-A295-2EFDBECE2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589" b="78180"/>
          <a:stretch/>
        </p:blipFill>
        <p:spPr bwMode="auto">
          <a:xfrm>
            <a:off x="4643764" y="7313453"/>
            <a:ext cx="1313337" cy="11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Fish Drawing Stock Photos And Images - 123RF">
            <a:extLst>
              <a:ext uri="{FF2B5EF4-FFF2-40B4-BE49-F238E27FC236}">
                <a16:creationId xmlns:a16="http://schemas.microsoft.com/office/drawing/2014/main" id="{E9225D26-4FA1-4FE4-8394-B47BF4CC8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19742854" flipH="1">
            <a:off x="2726432" y="3059914"/>
            <a:ext cx="1599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Fish Drawing Stock Photos And Images - 123RF">
            <a:extLst>
              <a:ext uri="{FF2B5EF4-FFF2-40B4-BE49-F238E27FC236}">
                <a16:creationId xmlns:a16="http://schemas.microsoft.com/office/drawing/2014/main" id="{42035DB3-C407-4D65-BD94-0505FAB342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7" t="10893" r="5085" b="67438"/>
          <a:stretch/>
        </p:blipFill>
        <p:spPr bwMode="auto">
          <a:xfrm>
            <a:off x="4508412" y="3933475"/>
            <a:ext cx="1606977" cy="9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Fish Drawing Stock Photos And Images - 123RF">
            <a:extLst>
              <a:ext uri="{FF2B5EF4-FFF2-40B4-BE49-F238E27FC236}">
                <a16:creationId xmlns:a16="http://schemas.microsoft.com/office/drawing/2014/main" id="{B98F6847-EC90-475F-BFBB-CA6DD75AB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7759" r="37490" b="65571"/>
          <a:stretch/>
        </p:blipFill>
        <p:spPr bwMode="auto">
          <a:xfrm rot="458023" flipH="1">
            <a:off x="1054251" y="3907177"/>
            <a:ext cx="1131507" cy="8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EE89116-47F9-972A-B330-3A53E16D92BB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227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A19594-C248-4305-BC06-9FE281C73F73}"/>
              </a:ext>
            </a:extLst>
          </p:cNvPr>
          <p:cNvSpPr txBox="1"/>
          <p:nvPr/>
        </p:nvSpPr>
        <p:spPr>
          <a:xfrm>
            <a:off x="483072" y="1413423"/>
            <a:ext cx="6003079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ECOSYSTEM </a:t>
            </a:r>
            <a:r>
              <a:rPr lang="en-AU" sz="6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bio</a:t>
            </a:r>
            <a:r>
              <a:rPr lang="en-AU" sz="6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DIVERSITY</a:t>
            </a:r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8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diversity of ECOSYSTEMS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49D3E9-4C3C-4CA3-A6B3-3CE9439F6135}"/>
              </a:ext>
            </a:extLst>
          </p:cNvPr>
          <p:cNvSpPr/>
          <p:nvPr/>
        </p:nvSpPr>
        <p:spPr>
          <a:xfrm>
            <a:off x="1124349" y="3707904"/>
            <a:ext cx="4693902" cy="2372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4F956C1-EBE9-45BC-82C2-22D616BB29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63894" b="-1"/>
          <a:stretch/>
        </p:blipFill>
        <p:spPr>
          <a:xfrm>
            <a:off x="3689692" y="4555963"/>
            <a:ext cx="1928556" cy="14091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B1D1536-E25F-4C66-ADCD-0B8AF9F1BB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245" t="45540" b="37492"/>
          <a:stretch/>
        </p:blipFill>
        <p:spPr>
          <a:xfrm>
            <a:off x="4161096" y="3858712"/>
            <a:ext cx="1509741" cy="69725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0A574AB-E934-45CE-B793-3FBD074396C0}"/>
              </a:ext>
            </a:extLst>
          </p:cNvPr>
          <p:cNvSpPr/>
          <p:nvPr/>
        </p:nvSpPr>
        <p:spPr>
          <a:xfrm>
            <a:off x="3753192" y="3866718"/>
            <a:ext cx="55188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75131EE-DBD0-4DB5-957C-0D3912DB9F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636" r="49373" b="-2"/>
          <a:stretch/>
        </p:blipFill>
        <p:spPr>
          <a:xfrm>
            <a:off x="1265726" y="4402171"/>
            <a:ext cx="1841315" cy="13382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5290830-95D3-46FA-B444-EE03D892E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72706" r="38356" b="14363"/>
          <a:stretch/>
        </p:blipFill>
        <p:spPr>
          <a:xfrm>
            <a:off x="3210989" y="4898412"/>
            <a:ext cx="449128" cy="50465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788D45F-326B-3E2D-F6CD-EAEE126D7916}"/>
              </a:ext>
            </a:extLst>
          </p:cNvPr>
          <p:cNvSpPr txBox="1"/>
          <p:nvPr/>
        </p:nvSpPr>
        <p:spPr>
          <a:xfrm>
            <a:off x="1510999" y="20158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Measuring Biodiversity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052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Evenness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B4433C-EA5B-4D96-A4F5-3D419FCE4A0A}"/>
              </a:ext>
            </a:extLst>
          </p:cNvPr>
          <p:cNvSpPr txBox="1"/>
          <p:nvPr/>
        </p:nvSpPr>
        <p:spPr>
          <a:xfrm>
            <a:off x="926804" y="2267744"/>
            <a:ext cx="5308001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No.</a:t>
            </a:r>
          </a:p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One species does NOT dominate</a:t>
            </a:r>
          </a:p>
          <a:p>
            <a:pPr algn="ctr"/>
            <a:endParaRPr lang="en-AU" sz="72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4057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389060-8943-4639-86F3-F2646134F473}"/>
              </a:ext>
            </a:extLst>
          </p:cNvPr>
          <p:cNvSpPr txBox="1"/>
          <p:nvPr/>
        </p:nvSpPr>
        <p:spPr>
          <a:xfrm>
            <a:off x="613635" y="6792014"/>
            <a:ext cx="578487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High Species </a:t>
            </a:r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Evenness</a:t>
            </a:r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= High Biodiversity</a:t>
            </a:r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72EFFD-052D-F5A1-EA30-4712E1EA5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1581150"/>
            <a:ext cx="4305300" cy="59817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083DC0-953C-6820-2FCE-B18E60C986D9}"/>
              </a:ext>
            </a:extLst>
          </p:cNvPr>
          <p:cNvSpPr txBox="1"/>
          <p:nvPr/>
        </p:nvSpPr>
        <p:spPr>
          <a:xfrm>
            <a:off x="1268760" y="214201"/>
            <a:ext cx="519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Healthy or Unhealthy?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072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389060-8943-4639-86F3-F2646134F473}"/>
              </a:ext>
            </a:extLst>
          </p:cNvPr>
          <p:cNvSpPr txBox="1"/>
          <p:nvPr/>
        </p:nvSpPr>
        <p:spPr>
          <a:xfrm>
            <a:off x="658526" y="6733596"/>
            <a:ext cx="578487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High Species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Richness</a:t>
            </a:r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= High Biodiversity</a:t>
            </a:r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488C5D-7040-4B46-8192-6924AE5F5627}"/>
              </a:ext>
            </a:extLst>
          </p:cNvPr>
          <p:cNvSpPr txBox="1"/>
          <p:nvPr/>
        </p:nvSpPr>
        <p:spPr>
          <a:xfrm>
            <a:off x="1268760" y="214201"/>
            <a:ext cx="519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Healthy or Unhealthy?</a:t>
            </a:r>
            <a:endParaRPr lang="en-US" sz="2000" dirty="0">
              <a:latin typeface="Arial Narrow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67553D-25A6-5674-BA9A-F9D0A2ABC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1581150"/>
            <a:ext cx="43053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991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B4433C-EA5B-4D96-A4F5-3D419FCE4A0A}"/>
              </a:ext>
            </a:extLst>
          </p:cNvPr>
          <p:cNvSpPr txBox="1"/>
          <p:nvPr/>
        </p:nvSpPr>
        <p:spPr>
          <a:xfrm>
            <a:off x="862360" y="1860328"/>
            <a:ext cx="5308001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High Biodiversity </a:t>
            </a:r>
          </a:p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=</a:t>
            </a:r>
          </a:p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Healthy!</a:t>
            </a:r>
          </a:p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itchFamily="2" charset="2"/>
              </a:rPr>
              <a:t></a:t>
            </a:r>
            <a:endParaRPr lang="en-A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72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46228C-A9EC-C780-BA13-9A5090985405}"/>
              </a:ext>
            </a:extLst>
          </p:cNvPr>
          <p:cNvSpPr txBox="1"/>
          <p:nvPr/>
        </p:nvSpPr>
        <p:spPr>
          <a:xfrm>
            <a:off x="1268760" y="214201"/>
            <a:ext cx="519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Healthy!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82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23C04-0575-4DB5-B37C-E65F79D5BC0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EE8860-B25A-4553-BBD0-2680608E1A87}"/>
              </a:ext>
            </a:extLst>
          </p:cNvPr>
          <p:cNvSpPr txBox="1"/>
          <p:nvPr/>
        </p:nvSpPr>
        <p:spPr>
          <a:xfrm>
            <a:off x="603036" y="1447930"/>
            <a:ext cx="5784879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SPECIES RICHNESS </a:t>
            </a:r>
          </a:p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(S) </a:t>
            </a:r>
          </a:p>
          <a:p>
            <a:pPr algn="ctr"/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is the number of different species present</a:t>
            </a:r>
          </a:p>
        </p:txBody>
      </p:sp>
    </p:spTree>
    <p:extLst>
      <p:ext uri="{BB962C8B-B14F-4D97-AF65-F5344CB8AC3E}">
        <p14:creationId xmlns:p14="http://schemas.microsoft.com/office/powerpoint/2010/main" val="488003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5180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8CA21C60-F6D3-4C1D-BB46-B1B4449C9172}"/>
              </a:ext>
            </a:extLst>
          </p:cNvPr>
          <p:cNvSpPr txBox="1"/>
          <p:nvPr/>
        </p:nvSpPr>
        <p:spPr>
          <a:xfrm>
            <a:off x="2464473" y="8841214"/>
            <a:ext cx="2466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Diversity Indices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4D19A0B0-0FB9-4EC8-90C1-68A24E907CF6}"/>
              </a:ext>
            </a:extLst>
          </p:cNvPr>
          <p:cNvSpPr txBox="1"/>
          <p:nvPr/>
        </p:nvSpPr>
        <p:spPr>
          <a:xfrm>
            <a:off x="508863" y="8849233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2021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3A325F-EB50-4B33-BBC4-C1231EF907A6}"/>
              </a:ext>
            </a:extLst>
          </p:cNvPr>
          <p:cNvSpPr txBox="1"/>
          <p:nvPr/>
        </p:nvSpPr>
        <p:spPr>
          <a:xfrm>
            <a:off x="594273" y="1305102"/>
            <a:ext cx="578487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Species Richness</a:t>
            </a:r>
          </a:p>
          <a:p>
            <a:pPr algn="ctr"/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many different species can you count?</a:t>
            </a:r>
            <a:endParaRPr lang="en-AU" sz="96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2AA618-72F1-40C3-87E9-25090B8930A2}"/>
              </a:ext>
            </a:extLst>
          </p:cNvPr>
          <p:cNvSpPr/>
          <p:nvPr/>
        </p:nvSpPr>
        <p:spPr>
          <a:xfrm>
            <a:off x="1057810" y="6222071"/>
            <a:ext cx="4815917" cy="1806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2" descr="Introduction to data quality - Data Science Central">
            <a:extLst>
              <a:ext uri="{FF2B5EF4-FFF2-40B4-BE49-F238E27FC236}">
                <a16:creationId xmlns:a16="http://schemas.microsoft.com/office/drawing/2014/main" id="{E048A506-050F-4ACA-B13D-68FE2858A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084" y="6267672"/>
            <a:ext cx="1710011" cy="171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8CF1CCD-CFCD-4363-9891-1EA4B6B1DD30}"/>
              </a:ext>
            </a:extLst>
          </p:cNvPr>
          <p:cNvSpPr txBox="1"/>
          <p:nvPr/>
        </p:nvSpPr>
        <p:spPr>
          <a:xfrm>
            <a:off x="1253998" y="6697064"/>
            <a:ext cx="2683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COUNT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32BE90-E86C-0EB5-88C0-92D697C2F75A}"/>
              </a:ext>
            </a:extLst>
          </p:cNvPr>
          <p:cNvSpPr txBox="1"/>
          <p:nvPr/>
        </p:nvSpPr>
        <p:spPr>
          <a:xfrm>
            <a:off x="1356346" y="214201"/>
            <a:ext cx="444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Species Richness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890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4c6f73-0e3a-41c5-afc4-94594e56d297">
      <Terms xmlns="http://schemas.microsoft.com/office/infopath/2007/PartnerControls"/>
    </lcf76f155ced4ddcb4097134ff3c332f>
    <TaxCatchAll xmlns="9193a190-f671-4620-8fd8-2599b58e2d5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E565109A2C09458470ADED135A4D55" ma:contentTypeVersion="16" ma:contentTypeDescription="Create a new document." ma:contentTypeScope="" ma:versionID="1734856b470c96ed4ea4bc47a3b7c551">
  <xsd:schema xmlns:xsd="http://www.w3.org/2001/XMLSchema" xmlns:xs="http://www.w3.org/2001/XMLSchema" xmlns:p="http://schemas.microsoft.com/office/2006/metadata/properties" xmlns:ns2="504c6f73-0e3a-41c5-afc4-94594e56d297" xmlns:ns3="9193a190-f671-4620-8fd8-2599b58e2d5d" targetNamespace="http://schemas.microsoft.com/office/2006/metadata/properties" ma:root="true" ma:fieldsID="11db942daa84ed4b4e4825ad520d28f9" ns2:_="" ns3:_="">
    <xsd:import namespace="504c6f73-0e3a-41c5-afc4-94594e56d297"/>
    <xsd:import namespace="9193a190-f671-4620-8fd8-2599b58e2d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4c6f73-0e3a-41c5-afc4-94594e56d2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b41c7a6-597a-462b-872a-b4804c7e46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93a190-f671-4620-8fd8-2599b58e2d5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2050ab4-45e0-4d1d-84f0-2ecbac24ab33}" ma:internalName="TaxCatchAll" ma:showField="CatchAllData" ma:web="9193a190-f671-4620-8fd8-2599b58e2d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EBD292-C13D-4E53-A55B-ABD512F8570D}">
  <ds:schemaRefs>
    <ds:schemaRef ds:uri="http://schemas.microsoft.com/office/2006/metadata/properties"/>
    <ds:schemaRef ds:uri="http://schemas.microsoft.com/office/infopath/2007/PartnerControls"/>
    <ds:schemaRef ds:uri="504c6f73-0e3a-41c5-afc4-94594e56d297"/>
    <ds:schemaRef ds:uri="9193a190-f671-4620-8fd8-2599b58e2d5d"/>
  </ds:schemaRefs>
</ds:datastoreItem>
</file>

<file path=customXml/itemProps2.xml><?xml version="1.0" encoding="utf-8"?>
<ds:datastoreItem xmlns:ds="http://schemas.openxmlformats.org/officeDocument/2006/customXml" ds:itemID="{61EAD9A9-274E-463D-ADD5-80E9443E22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4c6f73-0e3a-41c5-afc4-94594e56d297"/>
    <ds:schemaRef ds:uri="9193a190-f671-4620-8fd8-2599b58e2d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00B7DB-87BA-4DBD-9DB2-651D8D3CF6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151103</TotalTime>
  <Words>2142</Words>
  <Application>Microsoft Macintosh PowerPoint</Application>
  <PresentationFormat>On-screen Show (4:3)</PresentationFormat>
  <Paragraphs>737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7" baseType="lpstr">
      <vt:lpstr>Arial</vt:lpstr>
      <vt:lpstr>Arial Narrow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daniellem</dc:creator>
  <cp:lastModifiedBy>Gail Riches</cp:lastModifiedBy>
  <cp:revision>21664</cp:revision>
  <cp:lastPrinted>2019-01-14T00:32:25Z</cp:lastPrinted>
  <dcterms:created xsi:type="dcterms:W3CDTF">2011-04-13T05:15:36Z</dcterms:created>
  <dcterms:modified xsi:type="dcterms:W3CDTF">2024-06-29T21:18:08Z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0x0101005FE565109A2C09458470ADED135A4D55</vt:lpwstr>
  </property>
</Properties>
</file>