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63" r:id="rId4"/>
    <p:sldId id="264" r:id="rId5"/>
    <p:sldId id="265" r:id="rId6"/>
    <p:sldId id="266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2" r:id="rId20"/>
    <p:sldId id="27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80"/>
    <p:restoredTop sz="95469"/>
  </p:normalViewPr>
  <p:slideViewPr>
    <p:cSldViewPr snapToGrid="0">
      <p:cViewPr varScale="1">
        <p:scale>
          <a:sx n="49" d="100"/>
          <a:sy n="49" d="100"/>
        </p:scale>
        <p:origin x="192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www.aquaticlivefood.com.au</a:t>
            </a:r>
            <a:r>
              <a:rPr lang="en-US" dirty="0"/>
              <a:t>/10-things-to-know-about-plankton/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3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watch?app</a:t>
            </a:r>
            <a:r>
              <a:rPr lang="en-US" dirty="0"/>
              <a:t>=</a:t>
            </a:r>
            <a:r>
              <a:rPr lang="en-US" dirty="0" err="1"/>
              <a:t>desktop&amp;v</a:t>
            </a:r>
            <a:r>
              <a:rPr lang="en-US" dirty="0"/>
              <a:t>=ZohI2YR7wQ4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5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/learn/science/decomposition-corpse-fauna/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9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0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ohI2YR7wQ4?feature=oembed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1BBFE-7864-7FB6-300B-7C86494C2335}"/>
              </a:ext>
            </a:extLst>
          </p:cNvPr>
          <p:cNvSpPr txBox="1"/>
          <p:nvPr/>
        </p:nvSpPr>
        <p:spPr>
          <a:xfrm>
            <a:off x="232827" y="2199032"/>
            <a:ext cx="58631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processes of the following cycles: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water, carbon and oxygen.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‘3. To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reCYCLE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32" name="Picture 8" descr="10 Things to know about Plankton - Aquatic Live Food | Aqua Cultured  Aquarium Foods">
            <a:extLst>
              <a:ext uri="{FF2B5EF4-FFF2-40B4-BE49-F238E27FC236}">
                <a16:creationId xmlns:a16="http://schemas.microsoft.com/office/drawing/2014/main" id="{14D3EF48-5D51-46B7-3E6D-8F8010FB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68" y="296562"/>
            <a:ext cx="6121305" cy="62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40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E46F93-3433-6DDC-D87B-83C8A2A5531E}"/>
              </a:ext>
            </a:extLst>
          </p:cNvPr>
          <p:cNvSpPr txBox="1"/>
          <p:nvPr/>
        </p:nvSpPr>
        <p:spPr>
          <a:xfrm>
            <a:off x="10271935" y="888420"/>
            <a:ext cx="17511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Infiltration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(water on ground enters soil)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6E95E35-927C-39FA-887B-69CEEA5007EE}"/>
              </a:ext>
            </a:extLst>
          </p:cNvPr>
          <p:cNvSpPr/>
          <p:nvPr/>
        </p:nvSpPr>
        <p:spPr>
          <a:xfrm rot="10800000">
            <a:off x="10764470" y="3179580"/>
            <a:ext cx="1013254" cy="3043314"/>
          </a:xfrm>
          <a:custGeom>
            <a:avLst/>
            <a:gdLst>
              <a:gd name="connsiteX0" fmla="*/ 864973 w 1013254"/>
              <a:gd name="connsiteY0" fmla="*/ 3030957 h 3043314"/>
              <a:gd name="connsiteX1" fmla="*/ 766119 w 1013254"/>
              <a:gd name="connsiteY1" fmla="*/ 3043314 h 3043314"/>
              <a:gd name="connsiteX2" fmla="*/ 432486 w 1013254"/>
              <a:gd name="connsiteY2" fmla="*/ 3030957 h 3043314"/>
              <a:gd name="connsiteX3" fmla="*/ 345989 w 1013254"/>
              <a:gd name="connsiteY3" fmla="*/ 3006243 h 3043314"/>
              <a:gd name="connsiteX4" fmla="*/ 259492 w 1013254"/>
              <a:gd name="connsiteY4" fmla="*/ 2956816 h 3043314"/>
              <a:gd name="connsiteX5" fmla="*/ 185351 w 1013254"/>
              <a:gd name="connsiteY5" fmla="*/ 2882676 h 3043314"/>
              <a:gd name="connsiteX6" fmla="*/ 135924 w 1013254"/>
              <a:gd name="connsiteY6" fmla="*/ 2808535 h 3043314"/>
              <a:gd name="connsiteX7" fmla="*/ 61784 w 1013254"/>
              <a:gd name="connsiteY7" fmla="*/ 2647897 h 3043314"/>
              <a:gd name="connsiteX8" fmla="*/ 61784 w 1013254"/>
              <a:gd name="connsiteY8" fmla="*/ 2215411 h 3043314"/>
              <a:gd name="connsiteX9" fmla="*/ 86497 w 1013254"/>
              <a:gd name="connsiteY9" fmla="*/ 2128914 h 3043314"/>
              <a:gd name="connsiteX10" fmla="*/ 172995 w 1013254"/>
              <a:gd name="connsiteY10" fmla="*/ 1980633 h 3043314"/>
              <a:gd name="connsiteX11" fmla="*/ 210065 w 1013254"/>
              <a:gd name="connsiteY11" fmla="*/ 1943562 h 3043314"/>
              <a:gd name="connsiteX12" fmla="*/ 284205 w 1013254"/>
              <a:gd name="connsiteY12" fmla="*/ 1906492 h 3043314"/>
              <a:gd name="connsiteX13" fmla="*/ 321276 w 1013254"/>
              <a:gd name="connsiteY13" fmla="*/ 1881779 h 3043314"/>
              <a:gd name="connsiteX14" fmla="*/ 407773 w 1013254"/>
              <a:gd name="connsiteY14" fmla="*/ 1844708 h 3043314"/>
              <a:gd name="connsiteX15" fmla="*/ 518984 w 1013254"/>
              <a:gd name="connsiteY15" fmla="*/ 1819995 h 3043314"/>
              <a:gd name="connsiteX16" fmla="*/ 556054 w 1013254"/>
              <a:gd name="connsiteY16" fmla="*/ 1807638 h 3043314"/>
              <a:gd name="connsiteX17" fmla="*/ 667265 w 1013254"/>
              <a:gd name="connsiteY17" fmla="*/ 1782925 h 3043314"/>
              <a:gd name="connsiteX18" fmla="*/ 926757 w 1013254"/>
              <a:gd name="connsiteY18" fmla="*/ 1795281 h 3043314"/>
              <a:gd name="connsiteX19" fmla="*/ 988540 w 1013254"/>
              <a:gd name="connsiteY19" fmla="*/ 1869422 h 3043314"/>
              <a:gd name="connsiteX20" fmla="*/ 1013254 w 1013254"/>
              <a:gd name="connsiteY20" fmla="*/ 1943562 h 3043314"/>
              <a:gd name="connsiteX21" fmla="*/ 988540 w 1013254"/>
              <a:gd name="connsiteY21" fmla="*/ 2079487 h 3043314"/>
              <a:gd name="connsiteX22" fmla="*/ 914400 w 1013254"/>
              <a:gd name="connsiteY22" fmla="*/ 2153627 h 3043314"/>
              <a:gd name="connsiteX23" fmla="*/ 803189 w 1013254"/>
              <a:gd name="connsiteY23" fmla="*/ 2277195 h 3043314"/>
              <a:gd name="connsiteX24" fmla="*/ 766119 w 1013254"/>
              <a:gd name="connsiteY24" fmla="*/ 2301908 h 3043314"/>
              <a:gd name="connsiteX25" fmla="*/ 716692 w 1013254"/>
              <a:gd name="connsiteY25" fmla="*/ 2314265 h 3043314"/>
              <a:gd name="connsiteX26" fmla="*/ 679622 w 1013254"/>
              <a:gd name="connsiteY26" fmla="*/ 2338979 h 3043314"/>
              <a:gd name="connsiteX27" fmla="*/ 407773 w 1013254"/>
              <a:gd name="connsiteY27" fmla="*/ 2338979 h 3043314"/>
              <a:gd name="connsiteX28" fmla="*/ 296562 w 1013254"/>
              <a:gd name="connsiteY28" fmla="*/ 2264838 h 3043314"/>
              <a:gd name="connsiteX29" fmla="*/ 259492 w 1013254"/>
              <a:gd name="connsiteY29" fmla="*/ 2240125 h 3043314"/>
              <a:gd name="connsiteX30" fmla="*/ 222422 w 1013254"/>
              <a:gd name="connsiteY30" fmla="*/ 2203054 h 3043314"/>
              <a:gd name="connsiteX31" fmla="*/ 160638 w 1013254"/>
              <a:gd name="connsiteY31" fmla="*/ 2153627 h 3043314"/>
              <a:gd name="connsiteX32" fmla="*/ 111211 w 1013254"/>
              <a:gd name="connsiteY32" fmla="*/ 2091843 h 3043314"/>
              <a:gd name="connsiteX33" fmla="*/ 74140 w 1013254"/>
              <a:gd name="connsiteY33" fmla="*/ 2054773 h 3043314"/>
              <a:gd name="connsiteX34" fmla="*/ 61784 w 1013254"/>
              <a:gd name="connsiteY34" fmla="*/ 2017703 h 3043314"/>
              <a:gd name="connsiteX35" fmla="*/ 37070 w 1013254"/>
              <a:gd name="connsiteY35" fmla="*/ 1968276 h 3043314"/>
              <a:gd name="connsiteX36" fmla="*/ 12357 w 1013254"/>
              <a:gd name="connsiteY36" fmla="*/ 1869422 h 3043314"/>
              <a:gd name="connsiteX37" fmla="*/ 0 w 1013254"/>
              <a:gd name="connsiteY37" fmla="*/ 1819995 h 3043314"/>
              <a:gd name="connsiteX38" fmla="*/ 12357 w 1013254"/>
              <a:gd name="connsiteY38" fmla="*/ 1288654 h 3043314"/>
              <a:gd name="connsiteX39" fmla="*/ 37070 w 1013254"/>
              <a:gd name="connsiteY39" fmla="*/ 1226870 h 3043314"/>
              <a:gd name="connsiteX40" fmla="*/ 98854 w 1013254"/>
              <a:gd name="connsiteY40" fmla="*/ 1140373 h 3043314"/>
              <a:gd name="connsiteX41" fmla="*/ 308919 w 1013254"/>
              <a:gd name="connsiteY41" fmla="*/ 967379 h 3043314"/>
              <a:gd name="connsiteX42" fmla="*/ 358346 w 1013254"/>
              <a:gd name="connsiteY42" fmla="*/ 930308 h 3043314"/>
              <a:gd name="connsiteX43" fmla="*/ 395416 w 1013254"/>
              <a:gd name="connsiteY43" fmla="*/ 893238 h 3043314"/>
              <a:gd name="connsiteX44" fmla="*/ 444843 w 1013254"/>
              <a:gd name="connsiteY44" fmla="*/ 868525 h 3043314"/>
              <a:gd name="connsiteX45" fmla="*/ 556054 w 1013254"/>
              <a:gd name="connsiteY45" fmla="*/ 819097 h 3043314"/>
              <a:gd name="connsiteX46" fmla="*/ 766119 w 1013254"/>
              <a:gd name="connsiteY46" fmla="*/ 856168 h 3043314"/>
              <a:gd name="connsiteX47" fmla="*/ 778476 w 1013254"/>
              <a:gd name="connsiteY47" fmla="*/ 893238 h 3043314"/>
              <a:gd name="connsiteX48" fmla="*/ 790832 w 1013254"/>
              <a:gd name="connsiteY48" fmla="*/ 942665 h 3043314"/>
              <a:gd name="connsiteX49" fmla="*/ 778476 w 1013254"/>
              <a:gd name="connsiteY49" fmla="*/ 1029162 h 3043314"/>
              <a:gd name="connsiteX50" fmla="*/ 753762 w 1013254"/>
              <a:gd name="connsiteY50" fmla="*/ 1066233 h 3043314"/>
              <a:gd name="connsiteX51" fmla="*/ 679622 w 1013254"/>
              <a:gd name="connsiteY51" fmla="*/ 1128016 h 3043314"/>
              <a:gd name="connsiteX52" fmla="*/ 568411 w 1013254"/>
              <a:gd name="connsiteY52" fmla="*/ 1152730 h 3043314"/>
              <a:gd name="connsiteX53" fmla="*/ 321276 w 1013254"/>
              <a:gd name="connsiteY53" fmla="*/ 1140373 h 3043314"/>
              <a:gd name="connsiteX54" fmla="*/ 284205 w 1013254"/>
              <a:gd name="connsiteY54" fmla="*/ 1128016 h 3043314"/>
              <a:gd name="connsiteX55" fmla="*/ 247135 w 1013254"/>
              <a:gd name="connsiteY55" fmla="*/ 1053876 h 3043314"/>
              <a:gd name="connsiteX56" fmla="*/ 210065 w 1013254"/>
              <a:gd name="connsiteY56" fmla="*/ 880881 h 3043314"/>
              <a:gd name="connsiteX57" fmla="*/ 222422 w 1013254"/>
              <a:gd name="connsiteY57" fmla="*/ 522535 h 3043314"/>
              <a:gd name="connsiteX58" fmla="*/ 234778 w 1013254"/>
              <a:gd name="connsiteY58" fmla="*/ 460752 h 3043314"/>
              <a:gd name="connsiteX59" fmla="*/ 259492 w 1013254"/>
              <a:gd name="connsiteY59" fmla="*/ 398968 h 3043314"/>
              <a:gd name="connsiteX60" fmla="*/ 284205 w 1013254"/>
              <a:gd name="connsiteY60" fmla="*/ 300114 h 3043314"/>
              <a:gd name="connsiteX61" fmla="*/ 296562 w 1013254"/>
              <a:gd name="connsiteY61" fmla="*/ 250687 h 3043314"/>
              <a:gd name="connsiteX62" fmla="*/ 345989 w 1013254"/>
              <a:gd name="connsiteY62" fmla="*/ 151833 h 3043314"/>
              <a:gd name="connsiteX63" fmla="*/ 395416 w 1013254"/>
              <a:gd name="connsiteY63" fmla="*/ 77692 h 3043314"/>
              <a:gd name="connsiteX64" fmla="*/ 407773 w 1013254"/>
              <a:gd name="connsiteY64" fmla="*/ 40622 h 3043314"/>
              <a:gd name="connsiteX65" fmla="*/ 432486 w 1013254"/>
              <a:gd name="connsiteY65" fmla="*/ 3552 h 3043314"/>
              <a:gd name="connsiteX66" fmla="*/ 395416 w 1013254"/>
              <a:gd name="connsiteY66" fmla="*/ 15908 h 3043314"/>
              <a:gd name="connsiteX67" fmla="*/ 345989 w 1013254"/>
              <a:gd name="connsiteY67" fmla="*/ 28265 h 3043314"/>
              <a:gd name="connsiteX68" fmla="*/ 308919 w 1013254"/>
              <a:gd name="connsiteY68" fmla="*/ 40622 h 3043314"/>
              <a:gd name="connsiteX69" fmla="*/ 160638 w 1013254"/>
              <a:gd name="connsiteY69" fmla="*/ 114762 h 3043314"/>
              <a:gd name="connsiteX70" fmla="*/ 86497 w 1013254"/>
              <a:gd name="connsiteY70" fmla="*/ 139476 h 3043314"/>
              <a:gd name="connsiteX71" fmla="*/ 259492 w 1013254"/>
              <a:gd name="connsiteY71" fmla="*/ 102406 h 3043314"/>
              <a:gd name="connsiteX72" fmla="*/ 383059 w 1013254"/>
              <a:gd name="connsiteY72" fmla="*/ 65335 h 3043314"/>
              <a:gd name="connsiteX73" fmla="*/ 420130 w 1013254"/>
              <a:gd name="connsiteY73" fmla="*/ 40622 h 3043314"/>
              <a:gd name="connsiteX74" fmla="*/ 494270 w 1013254"/>
              <a:gd name="connsiteY74" fmla="*/ 3552 h 3043314"/>
              <a:gd name="connsiteX75" fmla="*/ 531340 w 1013254"/>
              <a:gd name="connsiteY75" fmla="*/ 188903 h 3043314"/>
              <a:gd name="connsiteX76" fmla="*/ 580767 w 1013254"/>
              <a:gd name="connsiteY76" fmla="*/ 263043 h 3043314"/>
              <a:gd name="connsiteX77" fmla="*/ 642551 w 1013254"/>
              <a:gd name="connsiteY77" fmla="*/ 312470 h 30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13254" h="3043314">
                <a:moveTo>
                  <a:pt x="864973" y="3030957"/>
                </a:moveTo>
                <a:cubicBezTo>
                  <a:pt x="832022" y="3035076"/>
                  <a:pt x="799327" y="3043314"/>
                  <a:pt x="766119" y="3043314"/>
                </a:cubicBezTo>
                <a:cubicBezTo>
                  <a:pt x="654832" y="3043314"/>
                  <a:pt x="543542" y="3038122"/>
                  <a:pt x="432486" y="3030957"/>
                </a:cubicBezTo>
                <a:cubicBezTo>
                  <a:pt x="420182" y="3030163"/>
                  <a:pt x="361007" y="3012679"/>
                  <a:pt x="345989" y="3006243"/>
                </a:cubicBezTo>
                <a:cubicBezTo>
                  <a:pt x="324380" y="2996982"/>
                  <a:pt x="278751" y="2973935"/>
                  <a:pt x="259492" y="2956816"/>
                </a:cubicBezTo>
                <a:cubicBezTo>
                  <a:pt x="233370" y="2933596"/>
                  <a:pt x="204738" y="2911756"/>
                  <a:pt x="185351" y="2882676"/>
                </a:cubicBezTo>
                <a:cubicBezTo>
                  <a:pt x="168875" y="2857962"/>
                  <a:pt x="149207" y="2835101"/>
                  <a:pt x="135924" y="2808535"/>
                </a:cubicBezTo>
                <a:cubicBezTo>
                  <a:pt x="76577" y="2689842"/>
                  <a:pt x="100179" y="2743887"/>
                  <a:pt x="61784" y="2647897"/>
                </a:cubicBezTo>
                <a:cubicBezTo>
                  <a:pt x="37607" y="2454485"/>
                  <a:pt x="41550" y="2529045"/>
                  <a:pt x="61784" y="2215411"/>
                </a:cubicBezTo>
                <a:cubicBezTo>
                  <a:pt x="62494" y="2204408"/>
                  <a:pt x="80124" y="2142934"/>
                  <a:pt x="86497" y="2128914"/>
                </a:cubicBezTo>
                <a:cubicBezTo>
                  <a:pt x="116715" y="2062435"/>
                  <a:pt x="129706" y="2031137"/>
                  <a:pt x="172995" y="1980633"/>
                </a:cubicBezTo>
                <a:cubicBezTo>
                  <a:pt x="184368" y="1967365"/>
                  <a:pt x="195525" y="1953256"/>
                  <a:pt x="210065" y="1943562"/>
                </a:cubicBezTo>
                <a:cubicBezTo>
                  <a:pt x="233055" y="1928235"/>
                  <a:pt x="260052" y="1919910"/>
                  <a:pt x="284205" y="1906492"/>
                </a:cubicBezTo>
                <a:cubicBezTo>
                  <a:pt x="297187" y="1899280"/>
                  <a:pt x="308382" y="1889147"/>
                  <a:pt x="321276" y="1881779"/>
                </a:cubicBezTo>
                <a:cubicBezTo>
                  <a:pt x="348781" y="1866062"/>
                  <a:pt x="376967" y="1852409"/>
                  <a:pt x="407773" y="1844708"/>
                </a:cubicBezTo>
                <a:cubicBezTo>
                  <a:pt x="509704" y="1819226"/>
                  <a:pt x="430185" y="1845367"/>
                  <a:pt x="518984" y="1819995"/>
                </a:cubicBezTo>
                <a:cubicBezTo>
                  <a:pt x="531508" y="1816417"/>
                  <a:pt x="543339" y="1810464"/>
                  <a:pt x="556054" y="1807638"/>
                </a:cubicBezTo>
                <a:cubicBezTo>
                  <a:pt x="686547" y="1778639"/>
                  <a:pt x="583810" y="1810742"/>
                  <a:pt x="667265" y="1782925"/>
                </a:cubicBezTo>
                <a:cubicBezTo>
                  <a:pt x="753762" y="1787044"/>
                  <a:pt x="841340" y="1781045"/>
                  <a:pt x="926757" y="1795281"/>
                </a:cubicBezTo>
                <a:cubicBezTo>
                  <a:pt x="940724" y="1797609"/>
                  <a:pt x="982691" y="1856261"/>
                  <a:pt x="988540" y="1869422"/>
                </a:cubicBezTo>
                <a:cubicBezTo>
                  <a:pt x="999120" y="1893227"/>
                  <a:pt x="1013254" y="1943562"/>
                  <a:pt x="1013254" y="1943562"/>
                </a:cubicBezTo>
                <a:cubicBezTo>
                  <a:pt x="1005016" y="1988870"/>
                  <a:pt x="1008148" y="2037819"/>
                  <a:pt x="988540" y="2079487"/>
                </a:cubicBezTo>
                <a:cubicBezTo>
                  <a:pt x="973658" y="2111110"/>
                  <a:pt x="935370" y="2125667"/>
                  <a:pt x="914400" y="2153627"/>
                </a:cubicBezTo>
                <a:cubicBezTo>
                  <a:pt x="882494" y="2196168"/>
                  <a:pt x="847541" y="2247628"/>
                  <a:pt x="803189" y="2277195"/>
                </a:cubicBezTo>
                <a:cubicBezTo>
                  <a:pt x="790832" y="2285433"/>
                  <a:pt x="779769" y="2296058"/>
                  <a:pt x="766119" y="2301908"/>
                </a:cubicBezTo>
                <a:cubicBezTo>
                  <a:pt x="750509" y="2308598"/>
                  <a:pt x="733168" y="2310146"/>
                  <a:pt x="716692" y="2314265"/>
                </a:cubicBezTo>
                <a:cubicBezTo>
                  <a:pt x="704335" y="2322503"/>
                  <a:pt x="693711" y="2334283"/>
                  <a:pt x="679622" y="2338979"/>
                </a:cubicBezTo>
                <a:cubicBezTo>
                  <a:pt x="598994" y="2365855"/>
                  <a:pt x="475926" y="2343238"/>
                  <a:pt x="407773" y="2338979"/>
                </a:cubicBezTo>
                <a:lnTo>
                  <a:pt x="296562" y="2264838"/>
                </a:lnTo>
                <a:cubicBezTo>
                  <a:pt x="284205" y="2256600"/>
                  <a:pt x="269993" y="2250626"/>
                  <a:pt x="259492" y="2240125"/>
                </a:cubicBezTo>
                <a:cubicBezTo>
                  <a:pt x="247135" y="2227768"/>
                  <a:pt x="235573" y="2214562"/>
                  <a:pt x="222422" y="2203054"/>
                </a:cubicBezTo>
                <a:cubicBezTo>
                  <a:pt x="202574" y="2185687"/>
                  <a:pt x="179287" y="2172276"/>
                  <a:pt x="160638" y="2153627"/>
                </a:cubicBezTo>
                <a:cubicBezTo>
                  <a:pt x="141989" y="2134978"/>
                  <a:pt x="128578" y="2111691"/>
                  <a:pt x="111211" y="2091843"/>
                </a:cubicBezTo>
                <a:cubicBezTo>
                  <a:pt x="99703" y="2078692"/>
                  <a:pt x="86497" y="2067130"/>
                  <a:pt x="74140" y="2054773"/>
                </a:cubicBezTo>
                <a:cubicBezTo>
                  <a:pt x="70021" y="2042416"/>
                  <a:pt x="66915" y="2029675"/>
                  <a:pt x="61784" y="2017703"/>
                </a:cubicBezTo>
                <a:cubicBezTo>
                  <a:pt x="54528" y="2000772"/>
                  <a:pt x="42895" y="1985751"/>
                  <a:pt x="37070" y="1968276"/>
                </a:cubicBezTo>
                <a:cubicBezTo>
                  <a:pt x="26329" y="1936054"/>
                  <a:pt x="20595" y="1902373"/>
                  <a:pt x="12357" y="1869422"/>
                </a:cubicBezTo>
                <a:lnTo>
                  <a:pt x="0" y="1819995"/>
                </a:lnTo>
                <a:cubicBezTo>
                  <a:pt x="4119" y="1642881"/>
                  <a:pt x="1306" y="1465471"/>
                  <a:pt x="12357" y="1288654"/>
                </a:cubicBezTo>
                <a:cubicBezTo>
                  <a:pt x="13741" y="1266516"/>
                  <a:pt x="27150" y="1246709"/>
                  <a:pt x="37070" y="1226870"/>
                </a:cubicBezTo>
                <a:cubicBezTo>
                  <a:pt x="44589" y="1211832"/>
                  <a:pt x="92561" y="1147366"/>
                  <a:pt x="98854" y="1140373"/>
                </a:cubicBezTo>
                <a:cubicBezTo>
                  <a:pt x="180793" y="1049330"/>
                  <a:pt x="195729" y="1050385"/>
                  <a:pt x="308919" y="967379"/>
                </a:cubicBezTo>
                <a:cubicBezTo>
                  <a:pt x="325527" y="955200"/>
                  <a:pt x="343783" y="944871"/>
                  <a:pt x="358346" y="930308"/>
                </a:cubicBezTo>
                <a:cubicBezTo>
                  <a:pt x="370703" y="917951"/>
                  <a:pt x="381196" y="903395"/>
                  <a:pt x="395416" y="893238"/>
                </a:cubicBezTo>
                <a:cubicBezTo>
                  <a:pt x="410405" y="882531"/>
                  <a:pt x="428741" y="877471"/>
                  <a:pt x="444843" y="868525"/>
                </a:cubicBezTo>
                <a:cubicBezTo>
                  <a:pt x="532297" y="819939"/>
                  <a:pt x="475473" y="839243"/>
                  <a:pt x="556054" y="819097"/>
                </a:cubicBezTo>
                <a:cubicBezTo>
                  <a:pt x="579762" y="820790"/>
                  <a:pt x="723102" y="802396"/>
                  <a:pt x="766119" y="856168"/>
                </a:cubicBezTo>
                <a:cubicBezTo>
                  <a:pt x="774256" y="866339"/>
                  <a:pt x="774898" y="880714"/>
                  <a:pt x="778476" y="893238"/>
                </a:cubicBezTo>
                <a:cubicBezTo>
                  <a:pt x="783141" y="909567"/>
                  <a:pt x="786713" y="926189"/>
                  <a:pt x="790832" y="942665"/>
                </a:cubicBezTo>
                <a:cubicBezTo>
                  <a:pt x="786713" y="971497"/>
                  <a:pt x="786845" y="1001265"/>
                  <a:pt x="778476" y="1029162"/>
                </a:cubicBezTo>
                <a:cubicBezTo>
                  <a:pt x="774209" y="1043387"/>
                  <a:pt x="763270" y="1054824"/>
                  <a:pt x="753762" y="1066233"/>
                </a:cubicBezTo>
                <a:cubicBezTo>
                  <a:pt x="737267" y="1086027"/>
                  <a:pt x="704822" y="1117216"/>
                  <a:pt x="679622" y="1128016"/>
                </a:cubicBezTo>
                <a:cubicBezTo>
                  <a:pt x="664352" y="1134560"/>
                  <a:pt x="579408" y="1150531"/>
                  <a:pt x="568411" y="1152730"/>
                </a:cubicBezTo>
                <a:cubicBezTo>
                  <a:pt x="486033" y="1148611"/>
                  <a:pt x="403447" y="1147518"/>
                  <a:pt x="321276" y="1140373"/>
                </a:cubicBezTo>
                <a:cubicBezTo>
                  <a:pt x="308300" y="1139245"/>
                  <a:pt x="294376" y="1136153"/>
                  <a:pt x="284205" y="1128016"/>
                </a:cubicBezTo>
                <a:cubicBezTo>
                  <a:pt x="264588" y="1112323"/>
                  <a:pt x="253382" y="1076781"/>
                  <a:pt x="247135" y="1053876"/>
                </a:cubicBezTo>
                <a:cubicBezTo>
                  <a:pt x="220745" y="957112"/>
                  <a:pt x="224761" y="969054"/>
                  <a:pt x="210065" y="880881"/>
                </a:cubicBezTo>
                <a:cubicBezTo>
                  <a:pt x="214184" y="761432"/>
                  <a:pt x="215404" y="641848"/>
                  <a:pt x="222422" y="522535"/>
                </a:cubicBezTo>
                <a:cubicBezTo>
                  <a:pt x="223655" y="501569"/>
                  <a:pt x="228743" y="480868"/>
                  <a:pt x="234778" y="460752"/>
                </a:cubicBezTo>
                <a:cubicBezTo>
                  <a:pt x="241152" y="439506"/>
                  <a:pt x="252969" y="420168"/>
                  <a:pt x="259492" y="398968"/>
                </a:cubicBezTo>
                <a:cubicBezTo>
                  <a:pt x="269481" y="366505"/>
                  <a:pt x="275967" y="333065"/>
                  <a:pt x="284205" y="300114"/>
                </a:cubicBezTo>
                <a:cubicBezTo>
                  <a:pt x="288324" y="283638"/>
                  <a:pt x="288967" y="265877"/>
                  <a:pt x="296562" y="250687"/>
                </a:cubicBezTo>
                <a:cubicBezTo>
                  <a:pt x="313038" y="217736"/>
                  <a:pt x="325554" y="182486"/>
                  <a:pt x="345989" y="151833"/>
                </a:cubicBezTo>
                <a:cubicBezTo>
                  <a:pt x="362465" y="127119"/>
                  <a:pt x="386023" y="105870"/>
                  <a:pt x="395416" y="77692"/>
                </a:cubicBezTo>
                <a:cubicBezTo>
                  <a:pt x="399535" y="65335"/>
                  <a:pt x="401948" y="52272"/>
                  <a:pt x="407773" y="40622"/>
                </a:cubicBezTo>
                <a:cubicBezTo>
                  <a:pt x="414414" y="27339"/>
                  <a:pt x="439127" y="16835"/>
                  <a:pt x="432486" y="3552"/>
                </a:cubicBezTo>
                <a:cubicBezTo>
                  <a:pt x="426661" y="-8098"/>
                  <a:pt x="407940" y="12330"/>
                  <a:pt x="395416" y="15908"/>
                </a:cubicBezTo>
                <a:cubicBezTo>
                  <a:pt x="379087" y="20573"/>
                  <a:pt x="362318" y="23599"/>
                  <a:pt x="345989" y="28265"/>
                </a:cubicBezTo>
                <a:cubicBezTo>
                  <a:pt x="333465" y="31843"/>
                  <a:pt x="320722" y="35114"/>
                  <a:pt x="308919" y="40622"/>
                </a:cubicBezTo>
                <a:cubicBezTo>
                  <a:pt x="258842" y="63991"/>
                  <a:pt x="213063" y="97287"/>
                  <a:pt x="160638" y="114762"/>
                </a:cubicBezTo>
                <a:cubicBezTo>
                  <a:pt x="135924" y="123000"/>
                  <a:pt x="60708" y="143160"/>
                  <a:pt x="86497" y="139476"/>
                </a:cubicBezTo>
                <a:cubicBezTo>
                  <a:pt x="213798" y="121290"/>
                  <a:pt x="133543" y="136756"/>
                  <a:pt x="259492" y="102406"/>
                </a:cubicBezTo>
                <a:cubicBezTo>
                  <a:pt x="306008" y="89720"/>
                  <a:pt x="336039" y="86233"/>
                  <a:pt x="383059" y="65335"/>
                </a:cubicBezTo>
                <a:cubicBezTo>
                  <a:pt x="396630" y="59303"/>
                  <a:pt x="406847" y="47264"/>
                  <a:pt x="420130" y="40622"/>
                </a:cubicBezTo>
                <a:cubicBezTo>
                  <a:pt x="522443" y="-10534"/>
                  <a:pt x="388038" y="74373"/>
                  <a:pt x="494270" y="3552"/>
                </a:cubicBezTo>
                <a:cubicBezTo>
                  <a:pt x="499049" y="46561"/>
                  <a:pt x="502135" y="145095"/>
                  <a:pt x="531340" y="188903"/>
                </a:cubicBezTo>
                <a:cubicBezTo>
                  <a:pt x="547816" y="213616"/>
                  <a:pt x="556054" y="246567"/>
                  <a:pt x="580767" y="263043"/>
                </a:cubicBezTo>
                <a:cubicBezTo>
                  <a:pt x="627531" y="294219"/>
                  <a:pt x="607337" y="277256"/>
                  <a:pt x="642551" y="31247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Ground Cover and Water Infiltration">
            <a:hlinkClick r:id="" action="ppaction://media"/>
            <a:extLst>
              <a:ext uri="{FF2B5EF4-FFF2-40B4-BE49-F238E27FC236}">
                <a16:creationId xmlns:a16="http://schemas.microsoft.com/office/drawing/2014/main" id="{1073F1B4-C80D-906F-F1EB-5121CAC77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9901" y="531669"/>
            <a:ext cx="9692034" cy="54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A87AA-1F24-BC74-5876-85C83EF3B782}"/>
              </a:ext>
            </a:extLst>
          </p:cNvPr>
          <p:cNvSpPr txBox="1"/>
          <p:nvPr/>
        </p:nvSpPr>
        <p:spPr>
          <a:xfrm>
            <a:off x="4077730" y="6222895"/>
            <a:ext cx="39170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85000"/>
                  </a:schemeClr>
                </a:solidFill>
              </a:rPr>
              <a:t>www.youtube.com</a:t>
            </a: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1050" dirty="0" err="1">
                <a:solidFill>
                  <a:schemeClr val="bg1">
                    <a:lumMod val="85000"/>
                  </a:schemeClr>
                </a:solidFill>
              </a:rPr>
              <a:t>watch?app</a:t>
            </a: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en-US" sz="1050" dirty="0" err="1">
                <a:solidFill>
                  <a:schemeClr val="bg1">
                    <a:lumMod val="85000"/>
                  </a:schemeClr>
                </a:solidFill>
              </a:rPr>
              <a:t>desktop&amp;v</a:t>
            </a: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=ZohI2YR7wQ4</a:t>
            </a:r>
          </a:p>
        </p:txBody>
      </p:sp>
    </p:spTree>
    <p:extLst>
      <p:ext uri="{BB962C8B-B14F-4D97-AF65-F5344CB8AC3E}">
        <p14:creationId xmlns:p14="http://schemas.microsoft.com/office/powerpoint/2010/main" val="14246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A8F10-0639-6E72-08AF-F16C15F85246}"/>
              </a:ext>
            </a:extLst>
          </p:cNvPr>
          <p:cNvSpPr txBox="1"/>
          <p:nvPr/>
        </p:nvSpPr>
        <p:spPr>
          <a:xfrm>
            <a:off x="302196" y="245403"/>
            <a:ext cx="5951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The Carbon Cycle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1266" name="Picture 2" descr="Carbon Facts - Atomic Number 6 or C">
            <a:extLst>
              <a:ext uri="{FF2B5EF4-FFF2-40B4-BE49-F238E27FC236}">
                <a16:creationId xmlns:a16="http://schemas.microsoft.com/office/drawing/2014/main" id="{B328F6FA-4F4A-5D9F-B607-AE51543B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3" b="14055"/>
          <a:stretch/>
        </p:blipFill>
        <p:spPr bwMode="auto">
          <a:xfrm>
            <a:off x="0" y="1272746"/>
            <a:ext cx="12192000" cy="55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0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EA80C-EE00-53F1-983F-148F589D1FC0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Carbon in the atmosphere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2290" name="Picture 2" descr="Climate Change: Carbon Dioxide Level Reaches Milestone | Time">
            <a:extLst>
              <a:ext uri="{FF2B5EF4-FFF2-40B4-BE49-F238E27FC236}">
                <a16:creationId xmlns:a16="http://schemas.microsoft.com/office/drawing/2014/main" id="{C6D8B486-6B9A-5DA1-EC48-2C6093167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3700"/>
          <a:stretch/>
        </p:blipFill>
        <p:spPr bwMode="auto">
          <a:xfrm>
            <a:off x="0" y="926757"/>
            <a:ext cx="12201023" cy="59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96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EA80C-EE00-53F1-983F-148F589D1FC0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Carbon in the biosphere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3314" name="Picture 2" descr="The Extended Beauty Of Photosynthesis : 13.7: Cosmos And Culture : NPR">
            <a:extLst>
              <a:ext uri="{FF2B5EF4-FFF2-40B4-BE49-F238E27FC236}">
                <a16:creationId xmlns:a16="http://schemas.microsoft.com/office/drawing/2014/main" id="{7C14AE7B-2224-96F3-A703-B0D7DFD01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5"/>
          <a:stretch/>
        </p:blipFill>
        <p:spPr bwMode="auto">
          <a:xfrm>
            <a:off x="0" y="951470"/>
            <a:ext cx="12192000" cy="59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9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ruptions and Emissions Can Rapidly Alter the Ocean's Ability to Absorb  Carbon | Inside Science">
            <a:extLst>
              <a:ext uri="{FF2B5EF4-FFF2-40B4-BE49-F238E27FC236}">
                <a16:creationId xmlns:a16="http://schemas.microsoft.com/office/drawing/2014/main" id="{E2908574-C70F-13DB-3E63-3CCD33E63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 b="4156"/>
          <a:stretch/>
        </p:blipFill>
        <p:spPr bwMode="auto">
          <a:xfrm>
            <a:off x="1" y="976184"/>
            <a:ext cx="12138350" cy="58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B4933A-A271-629D-B8A7-0FDC5F99D44A}"/>
              </a:ext>
            </a:extLst>
          </p:cNvPr>
          <p:cNvSpPr txBox="1"/>
          <p:nvPr/>
        </p:nvSpPr>
        <p:spPr>
          <a:xfrm>
            <a:off x="321277" y="215481"/>
            <a:ext cx="11817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Carbon (dissolved) in the hydrosphere 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7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EA80C-EE00-53F1-983F-148F589D1FC0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Carbon in the lithosphere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5362" name="Picture 2" descr="53,700+ Limestone Cliffs Stock Photos, Pictures &amp; Royalty-Free Images -  iStock">
            <a:extLst>
              <a:ext uri="{FF2B5EF4-FFF2-40B4-BE49-F238E27FC236}">
                <a16:creationId xmlns:a16="http://schemas.microsoft.com/office/drawing/2014/main" id="{11D40349-E09C-5483-56B0-E6D72F79E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9" b="7812"/>
          <a:stretch/>
        </p:blipFill>
        <p:spPr bwMode="auto">
          <a:xfrm>
            <a:off x="0" y="889686"/>
            <a:ext cx="12192000" cy="596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86EC6-D610-25DE-3E94-CB0018B79F0D}"/>
              </a:ext>
            </a:extLst>
          </p:cNvPr>
          <p:cNvSpPr txBox="1"/>
          <p:nvPr/>
        </p:nvSpPr>
        <p:spPr>
          <a:xfrm>
            <a:off x="172993" y="6488630"/>
            <a:ext cx="4331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Limestone cliffs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68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749CC-F9B9-92F5-9351-39A04AEE93FB}"/>
              </a:ext>
            </a:extLst>
          </p:cNvPr>
          <p:cNvSpPr txBox="1"/>
          <p:nvPr/>
        </p:nvSpPr>
        <p:spPr>
          <a:xfrm>
            <a:off x="5086867" y="201539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Combustion</a:t>
            </a:r>
          </a:p>
        </p:txBody>
      </p:sp>
      <p:pic>
        <p:nvPicPr>
          <p:cNvPr id="18434" name="Picture 2" descr="How To Make Flames Come Out Of Your Exhaust">
            <a:extLst>
              <a:ext uri="{FF2B5EF4-FFF2-40B4-BE49-F238E27FC236}">
                <a16:creationId xmlns:a16="http://schemas.microsoft.com/office/drawing/2014/main" id="{217872D4-3389-E862-F39E-A080C1985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/>
          <a:stretch/>
        </p:blipFill>
        <p:spPr bwMode="auto">
          <a:xfrm>
            <a:off x="0" y="852616"/>
            <a:ext cx="12191999" cy="60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18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749CC-F9B9-92F5-9351-39A04AEE93FB}"/>
              </a:ext>
            </a:extLst>
          </p:cNvPr>
          <p:cNvSpPr txBox="1"/>
          <p:nvPr/>
        </p:nvSpPr>
        <p:spPr>
          <a:xfrm>
            <a:off x="144164" y="2833529"/>
            <a:ext cx="1598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Dissolution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(dissolving)</a:t>
            </a:r>
          </a:p>
        </p:txBody>
      </p:sp>
      <p:pic>
        <p:nvPicPr>
          <p:cNvPr id="19458" name="Picture 2" descr="Closeup Of Effervescent Tablet Dissolving In Glass Of Water On Blue  Background Stock Photo - Download Image Now - iStock">
            <a:extLst>
              <a:ext uri="{FF2B5EF4-FFF2-40B4-BE49-F238E27FC236}">
                <a16:creationId xmlns:a16="http://schemas.microsoft.com/office/drawing/2014/main" id="{6ECDDE96-441F-FDB9-B568-8C1AF738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85" y="0"/>
            <a:ext cx="10301415" cy="68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7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749CC-F9B9-92F5-9351-39A04AEE93FB}"/>
              </a:ext>
            </a:extLst>
          </p:cNvPr>
          <p:cNvSpPr txBox="1"/>
          <p:nvPr/>
        </p:nvSpPr>
        <p:spPr>
          <a:xfrm>
            <a:off x="131807" y="3117734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Excretion</a:t>
            </a:r>
          </a:p>
        </p:txBody>
      </p:sp>
      <p:pic>
        <p:nvPicPr>
          <p:cNvPr id="20482" name="Picture 2" descr="Why Is My Dog Pooping So Much And What To Do About It">
            <a:extLst>
              <a:ext uri="{FF2B5EF4-FFF2-40B4-BE49-F238E27FC236}">
                <a16:creationId xmlns:a16="http://schemas.microsoft.com/office/drawing/2014/main" id="{6E15B3C4-6C76-E77E-5153-262280DE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495" y="0"/>
            <a:ext cx="10304505" cy="68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57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BE0AA-F509-7FF6-A84C-1B51CBBAE52A}"/>
              </a:ext>
            </a:extLst>
          </p:cNvPr>
          <p:cNvSpPr txBox="1"/>
          <p:nvPr/>
        </p:nvSpPr>
        <p:spPr>
          <a:xfrm>
            <a:off x="5149859" y="2735756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Decomposition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6386" name="Picture 2" descr="The Decomposition of School and Regeneration of Learning | Getting Smart">
            <a:extLst>
              <a:ext uri="{FF2B5EF4-FFF2-40B4-BE49-F238E27FC236}">
                <a16:creationId xmlns:a16="http://schemas.microsoft.com/office/drawing/2014/main" id="{0FA3C33F-CC8D-CCFC-C1B7-DEA8FD78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05080" cy="43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ommes De Décomposition Sur Une Table En Bois Photo stock - Image du rouge,  fond: 78364232">
            <a:extLst>
              <a:ext uri="{FF2B5EF4-FFF2-40B4-BE49-F238E27FC236}">
                <a16:creationId xmlns:a16="http://schemas.microsoft.com/office/drawing/2014/main" id="{6955D6D8-282D-46D2-B59B-C5C575FD8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8833"/>
          <a:stretch/>
        </p:blipFill>
        <p:spPr bwMode="auto">
          <a:xfrm>
            <a:off x="0" y="4337223"/>
            <a:ext cx="4805080" cy="252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ecay 101: Breaking Down Decomposition Energy">
            <a:extLst>
              <a:ext uri="{FF2B5EF4-FFF2-40B4-BE49-F238E27FC236}">
                <a16:creationId xmlns:a16="http://schemas.microsoft.com/office/drawing/2014/main" id="{2106ADA8-598E-0F7B-5B8B-A74E55D01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8284" r="15026"/>
          <a:stretch/>
        </p:blipFill>
        <p:spPr bwMode="auto">
          <a:xfrm>
            <a:off x="7092778" y="0"/>
            <a:ext cx="5099221" cy="43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orpse fauna - The Australian Museum">
            <a:extLst>
              <a:ext uri="{FF2B5EF4-FFF2-40B4-BE49-F238E27FC236}">
                <a16:creationId xmlns:a16="http://schemas.microsoft.com/office/drawing/2014/main" id="{542A3813-D695-361A-6404-D1950646B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7"/>
          <a:stretch/>
        </p:blipFill>
        <p:spPr bwMode="auto">
          <a:xfrm>
            <a:off x="7092777" y="4366107"/>
            <a:ext cx="5099222" cy="252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4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orm Cloud Pictures | Download Free Images on Unsplash">
            <a:extLst>
              <a:ext uri="{FF2B5EF4-FFF2-40B4-BE49-F238E27FC236}">
                <a16:creationId xmlns:a16="http://schemas.microsoft.com/office/drawing/2014/main" id="{7C656FB7-D597-24A9-7F0A-62EA503C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F3F23-1024-0887-329C-30D5A65B9F28}"/>
              </a:ext>
            </a:extLst>
          </p:cNvPr>
          <p:cNvSpPr txBox="1"/>
          <p:nvPr/>
        </p:nvSpPr>
        <p:spPr>
          <a:xfrm>
            <a:off x="302196" y="245403"/>
            <a:ext cx="5951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The Water Cycle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7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outh parts of a beetle">
            <a:extLst>
              <a:ext uri="{FF2B5EF4-FFF2-40B4-BE49-F238E27FC236}">
                <a16:creationId xmlns:a16="http://schemas.microsoft.com/office/drawing/2014/main" id="{B4497092-711D-FFDF-60A8-49B91A44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5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29BAF-F968-459E-E514-106E9EB07CF8}"/>
              </a:ext>
            </a:extLst>
          </p:cNvPr>
          <p:cNvSpPr txBox="1"/>
          <p:nvPr/>
        </p:nvSpPr>
        <p:spPr>
          <a:xfrm>
            <a:off x="9671222" y="2721114"/>
            <a:ext cx="1598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Corpse eating beetle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8E95B-1F24-CA4B-9B8D-E7C7A0F53AB7}"/>
              </a:ext>
            </a:extLst>
          </p:cNvPr>
          <p:cNvSpPr txBox="1"/>
          <p:nvPr/>
        </p:nvSpPr>
        <p:spPr>
          <a:xfrm>
            <a:off x="9671222" y="919312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Decomposition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A8F10-0639-6E72-08AF-F16C15F85246}"/>
              </a:ext>
            </a:extLst>
          </p:cNvPr>
          <p:cNvSpPr txBox="1"/>
          <p:nvPr/>
        </p:nvSpPr>
        <p:spPr>
          <a:xfrm>
            <a:off x="314552" y="154274"/>
            <a:ext cx="5951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The Oxygen Cycle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1506" name="Picture 2" descr="Tree for Mankind: Our Planet's Lungs">
            <a:extLst>
              <a:ext uri="{FF2B5EF4-FFF2-40B4-BE49-F238E27FC236}">
                <a16:creationId xmlns:a16="http://schemas.microsoft.com/office/drawing/2014/main" id="{936932D5-B04C-6645-75C3-B275E183F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b="13912"/>
          <a:stretch/>
        </p:blipFill>
        <p:spPr bwMode="auto">
          <a:xfrm>
            <a:off x="1054628" y="739209"/>
            <a:ext cx="9893459" cy="57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46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-624341" y="289621"/>
            <a:ext cx="4133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Oxygen in the atmosphere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2530" name="Picture 2" descr="Atmosphere">
            <a:extLst>
              <a:ext uri="{FF2B5EF4-FFF2-40B4-BE49-F238E27FC236}">
                <a16:creationId xmlns:a16="http://schemas.microsoft.com/office/drawing/2014/main" id="{55011295-DA60-DF37-D799-4D38F88E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8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9106929" y="326692"/>
            <a:ext cx="2955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Oxygen in the biosphere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3554" name="Picture 2" descr="WhaleBreathing — Blooming Rose Healing">
            <a:extLst>
              <a:ext uri="{FF2B5EF4-FFF2-40B4-BE49-F238E27FC236}">
                <a16:creationId xmlns:a16="http://schemas.microsoft.com/office/drawing/2014/main" id="{C88E7A90-537C-8F49-1413-9567010AB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5389"/>
          <a:stretch/>
        </p:blipFill>
        <p:spPr bwMode="auto">
          <a:xfrm>
            <a:off x="0" y="0"/>
            <a:ext cx="9106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6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4053015" y="190767"/>
            <a:ext cx="38024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Oxygen (dissolved) in the hydrosphere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group of beluga whales swimming in water&#10;&#10;Description automatically generated">
            <a:extLst>
              <a:ext uri="{FF2B5EF4-FFF2-40B4-BE49-F238E27FC236}">
                <a16:creationId xmlns:a16="http://schemas.microsoft.com/office/drawing/2014/main" id="{A66E5017-D289-6A15-B031-AE56B1609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b="11512"/>
          <a:stretch/>
        </p:blipFill>
        <p:spPr>
          <a:xfrm>
            <a:off x="0" y="1000897"/>
            <a:ext cx="12177269" cy="585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3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Oxygen in the lithosphere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5604" name="Picture 4" descr="Rust and Shale Rock Formations in Wales – Batz Gallery">
            <a:extLst>
              <a:ext uri="{FF2B5EF4-FFF2-40B4-BE49-F238E27FC236}">
                <a16:creationId xmlns:a16="http://schemas.microsoft.com/office/drawing/2014/main" id="{E0CD5808-1EDD-8A17-8E9E-4A185AE57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1628"/>
          <a:stretch/>
        </p:blipFill>
        <p:spPr bwMode="auto">
          <a:xfrm>
            <a:off x="0" y="1050325"/>
            <a:ext cx="12192000" cy="580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80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EB8BB-9A8C-981F-F508-6CC8542D5FC9}"/>
              </a:ext>
            </a:extLst>
          </p:cNvPr>
          <p:cNvSpPr txBox="1"/>
          <p:nvPr/>
        </p:nvSpPr>
        <p:spPr>
          <a:xfrm>
            <a:off x="168877" y="2747032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Photosynthesis</a:t>
            </a:r>
          </a:p>
        </p:txBody>
      </p:sp>
      <p:pic>
        <p:nvPicPr>
          <p:cNvPr id="26626" name="Picture 2" descr="UCLA research shows how carbon-filled oceans affect a tiny but important  organism | UCLA">
            <a:extLst>
              <a:ext uri="{FF2B5EF4-FFF2-40B4-BE49-F238E27FC236}">
                <a16:creationId xmlns:a16="http://schemas.microsoft.com/office/drawing/2014/main" id="{98204E79-8844-5903-5ADF-B4652B70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59" y="0"/>
            <a:ext cx="10327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29968-507E-501F-E669-540DD2E63450}"/>
              </a:ext>
            </a:extLst>
          </p:cNvPr>
          <p:cNvSpPr txBox="1"/>
          <p:nvPr/>
        </p:nvSpPr>
        <p:spPr>
          <a:xfrm>
            <a:off x="10787449" y="6248113"/>
            <a:ext cx="1598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Phytoplankton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1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EB8BB-9A8C-981F-F508-6CC8542D5FC9}"/>
              </a:ext>
            </a:extLst>
          </p:cNvPr>
          <p:cNvSpPr txBox="1"/>
          <p:nvPr/>
        </p:nvSpPr>
        <p:spPr>
          <a:xfrm>
            <a:off x="168878" y="3028890"/>
            <a:ext cx="1598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Respiration</a:t>
            </a:r>
          </a:p>
        </p:txBody>
      </p:sp>
      <p:pic>
        <p:nvPicPr>
          <p:cNvPr id="27650" name="Picture 2" descr="Fun with Bubbles: Dysbarism and Hyperbaric Oxygen Therapy - EMOttawa Blog">
            <a:extLst>
              <a:ext uri="{FF2B5EF4-FFF2-40B4-BE49-F238E27FC236}">
                <a16:creationId xmlns:a16="http://schemas.microsoft.com/office/drawing/2014/main" id="{9FBC9726-8298-8D68-489F-60FD3A91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0"/>
            <a:ext cx="1031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95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3EB8BB-9A8C-981F-F508-6CC8542D5FC9}"/>
              </a:ext>
            </a:extLst>
          </p:cNvPr>
          <p:cNvSpPr txBox="1"/>
          <p:nvPr/>
        </p:nvSpPr>
        <p:spPr>
          <a:xfrm>
            <a:off x="230662" y="2635821"/>
            <a:ext cx="15981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Oxidation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(a chemical change in the presence of oxygen)</a:t>
            </a:r>
          </a:p>
        </p:txBody>
      </p:sp>
      <p:pic>
        <p:nvPicPr>
          <p:cNvPr id="28674" name="Picture 2" descr="presta products before and after from a beginner (compound) extremely  oxidized - The Hull Truth - Boating and Fishing Forum">
            <a:extLst>
              <a:ext uri="{FF2B5EF4-FFF2-40B4-BE49-F238E27FC236}">
                <a16:creationId xmlns:a16="http://schemas.microsoft.com/office/drawing/2014/main" id="{A5C921E3-53B3-9022-BA80-CE1EC25A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11211"/>
          <a:stretch/>
        </p:blipFill>
        <p:spPr bwMode="auto">
          <a:xfrm>
            <a:off x="2063578" y="0"/>
            <a:ext cx="10128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591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166104-C464-B7CB-AFC1-67B74F102E34}"/>
              </a:ext>
            </a:extLst>
          </p:cNvPr>
          <p:cNvSpPr txBox="1"/>
          <p:nvPr/>
        </p:nvSpPr>
        <p:spPr>
          <a:xfrm>
            <a:off x="821180" y="2223744"/>
            <a:ext cx="59516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processes of the following cycles: 	            water, carbon and oxygen.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‘3. To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reCYCLE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sheet of paper with text&#10;&#10;Description automatically generated">
            <a:extLst>
              <a:ext uri="{FF2B5EF4-FFF2-40B4-BE49-F238E27FC236}">
                <a16:creationId xmlns:a16="http://schemas.microsoft.com/office/drawing/2014/main" id="{F3276C6F-B73C-8852-EBC9-1787BC699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30" y="584403"/>
            <a:ext cx="4252593" cy="568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2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y clouds are the missing piece in the climate change puzzle">
            <a:extLst>
              <a:ext uri="{FF2B5EF4-FFF2-40B4-BE49-F238E27FC236}">
                <a16:creationId xmlns:a16="http://schemas.microsoft.com/office/drawing/2014/main" id="{1B751A86-EF7A-8A9D-B204-8EC1D7CB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7"/>
            <a:ext cx="12192000" cy="60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Water in the atmosphere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0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Water in the biosphere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8198" name="Picture 6" descr="How Much Water Should a Dog Drink?">
            <a:extLst>
              <a:ext uri="{FF2B5EF4-FFF2-40B4-BE49-F238E27FC236}">
                <a16:creationId xmlns:a16="http://schemas.microsoft.com/office/drawing/2014/main" id="{6B5DA416-47F2-C211-B87E-579C6714B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 b="9273"/>
          <a:stretch/>
        </p:blipFill>
        <p:spPr bwMode="auto">
          <a:xfrm>
            <a:off x="0" y="914400"/>
            <a:ext cx="12192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77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Water in the hydrosphere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9220" name="Picture 4" descr="How Much Water Is on Earth? | HowStuffWorks">
            <a:extLst>
              <a:ext uri="{FF2B5EF4-FFF2-40B4-BE49-F238E27FC236}">
                <a16:creationId xmlns:a16="http://schemas.microsoft.com/office/drawing/2014/main" id="{1B849685-760D-3E92-0860-B1D170768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3"/>
          <a:stretch/>
        </p:blipFill>
        <p:spPr bwMode="auto">
          <a:xfrm>
            <a:off x="0" y="926757"/>
            <a:ext cx="12192000" cy="59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0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98330-631D-AD09-3270-87E439E7E373}"/>
              </a:ext>
            </a:extLst>
          </p:cNvPr>
          <p:cNvSpPr txBox="1"/>
          <p:nvPr/>
        </p:nvSpPr>
        <p:spPr>
          <a:xfrm>
            <a:off x="2650200" y="215481"/>
            <a:ext cx="68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Water in the lithosphere (e.g. groundwater)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10242" name="Picture 2" descr="Why African aquifers are not the answer to water scarcity">
            <a:extLst>
              <a:ext uri="{FF2B5EF4-FFF2-40B4-BE49-F238E27FC236}">
                <a16:creationId xmlns:a16="http://schemas.microsoft.com/office/drawing/2014/main" id="{9F2F52D2-271A-2BB5-C7D2-0127A00C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2192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45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ter vapor - Wikipedia">
            <a:extLst>
              <a:ext uri="{FF2B5EF4-FFF2-40B4-BE49-F238E27FC236}">
                <a16:creationId xmlns:a16="http://schemas.microsoft.com/office/drawing/2014/main" id="{566F1BE9-B170-88E3-F45B-7194C0E0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9C4AC-152C-F4D3-EE9B-6A3AAB420C63}"/>
              </a:ext>
            </a:extLst>
          </p:cNvPr>
          <p:cNvSpPr txBox="1"/>
          <p:nvPr/>
        </p:nvSpPr>
        <p:spPr>
          <a:xfrm>
            <a:off x="5247504" y="1055237"/>
            <a:ext cx="1598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Evaporation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iquid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to gas</a:t>
            </a: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076" name="Picture 4" descr="Water Vapor Stock Photos and Images - 123RF">
            <a:extLst>
              <a:ext uri="{FF2B5EF4-FFF2-40B4-BE49-F238E27FC236}">
                <a16:creationId xmlns:a16="http://schemas.microsoft.com/office/drawing/2014/main" id="{9F408EB8-3916-B2A1-B317-8EEA56E83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1"/>
          <a:stretch/>
        </p:blipFill>
        <p:spPr bwMode="auto">
          <a:xfrm>
            <a:off x="6944497" y="-1"/>
            <a:ext cx="52475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B8332CF-5134-C2D2-C123-8E4DE398734A}"/>
              </a:ext>
            </a:extLst>
          </p:cNvPr>
          <p:cNvSpPr/>
          <p:nvPr/>
        </p:nvSpPr>
        <p:spPr>
          <a:xfrm>
            <a:off x="5696465" y="2759449"/>
            <a:ext cx="1013254" cy="3043314"/>
          </a:xfrm>
          <a:custGeom>
            <a:avLst/>
            <a:gdLst>
              <a:gd name="connsiteX0" fmla="*/ 864973 w 1013254"/>
              <a:gd name="connsiteY0" fmla="*/ 3030957 h 3043314"/>
              <a:gd name="connsiteX1" fmla="*/ 766119 w 1013254"/>
              <a:gd name="connsiteY1" fmla="*/ 3043314 h 3043314"/>
              <a:gd name="connsiteX2" fmla="*/ 432486 w 1013254"/>
              <a:gd name="connsiteY2" fmla="*/ 3030957 h 3043314"/>
              <a:gd name="connsiteX3" fmla="*/ 345989 w 1013254"/>
              <a:gd name="connsiteY3" fmla="*/ 3006243 h 3043314"/>
              <a:gd name="connsiteX4" fmla="*/ 259492 w 1013254"/>
              <a:gd name="connsiteY4" fmla="*/ 2956816 h 3043314"/>
              <a:gd name="connsiteX5" fmla="*/ 185351 w 1013254"/>
              <a:gd name="connsiteY5" fmla="*/ 2882676 h 3043314"/>
              <a:gd name="connsiteX6" fmla="*/ 135924 w 1013254"/>
              <a:gd name="connsiteY6" fmla="*/ 2808535 h 3043314"/>
              <a:gd name="connsiteX7" fmla="*/ 61784 w 1013254"/>
              <a:gd name="connsiteY7" fmla="*/ 2647897 h 3043314"/>
              <a:gd name="connsiteX8" fmla="*/ 61784 w 1013254"/>
              <a:gd name="connsiteY8" fmla="*/ 2215411 h 3043314"/>
              <a:gd name="connsiteX9" fmla="*/ 86497 w 1013254"/>
              <a:gd name="connsiteY9" fmla="*/ 2128914 h 3043314"/>
              <a:gd name="connsiteX10" fmla="*/ 172995 w 1013254"/>
              <a:gd name="connsiteY10" fmla="*/ 1980633 h 3043314"/>
              <a:gd name="connsiteX11" fmla="*/ 210065 w 1013254"/>
              <a:gd name="connsiteY11" fmla="*/ 1943562 h 3043314"/>
              <a:gd name="connsiteX12" fmla="*/ 284205 w 1013254"/>
              <a:gd name="connsiteY12" fmla="*/ 1906492 h 3043314"/>
              <a:gd name="connsiteX13" fmla="*/ 321276 w 1013254"/>
              <a:gd name="connsiteY13" fmla="*/ 1881779 h 3043314"/>
              <a:gd name="connsiteX14" fmla="*/ 407773 w 1013254"/>
              <a:gd name="connsiteY14" fmla="*/ 1844708 h 3043314"/>
              <a:gd name="connsiteX15" fmla="*/ 518984 w 1013254"/>
              <a:gd name="connsiteY15" fmla="*/ 1819995 h 3043314"/>
              <a:gd name="connsiteX16" fmla="*/ 556054 w 1013254"/>
              <a:gd name="connsiteY16" fmla="*/ 1807638 h 3043314"/>
              <a:gd name="connsiteX17" fmla="*/ 667265 w 1013254"/>
              <a:gd name="connsiteY17" fmla="*/ 1782925 h 3043314"/>
              <a:gd name="connsiteX18" fmla="*/ 926757 w 1013254"/>
              <a:gd name="connsiteY18" fmla="*/ 1795281 h 3043314"/>
              <a:gd name="connsiteX19" fmla="*/ 988540 w 1013254"/>
              <a:gd name="connsiteY19" fmla="*/ 1869422 h 3043314"/>
              <a:gd name="connsiteX20" fmla="*/ 1013254 w 1013254"/>
              <a:gd name="connsiteY20" fmla="*/ 1943562 h 3043314"/>
              <a:gd name="connsiteX21" fmla="*/ 988540 w 1013254"/>
              <a:gd name="connsiteY21" fmla="*/ 2079487 h 3043314"/>
              <a:gd name="connsiteX22" fmla="*/ 914400 w 1013254"/>
              <a:gd name="connsiteY22" fmla="*/ 2153627 h 3043314"/>
              <a:gd name="connsiteX23" fmla="*/ 803189 w 1013254"/>
              <a:gd name="connsiteY23" fmla="*/ 2277195 h 3043314"/>
              <a:gd name="connsiteX24" fmla="*/ 766119 w 1013254"/>
              <a:gd name="connsiteY24" fmla="*/ 2301908 h 3043314"/>
              <a:gd name="connsiteX25" fmla="*/ 716692 w 1013254"/>
              <a:gd name="connsiteY25" fmla="*/ 2314265 h 3043314"/>
              <a:gd name="connsiteX26" fmla="*/ 679622 w 1013254"/>
              <a:gd name="connsiteY26" fmla="*/ 2338979 h 3043314"/>
              <a:gd name="connsiteX27" fmla="*/ 407773 w 1013254"/>
              <a:gd name="connsiteY27" fmla="*/ 2338979 h 3043314"/>
              <a:gd name="connsiteX28" fmla="*/ 296562 w 1013254"/>
              <a:gd name="connsiteY28" fmla="*/ 2264838 h 3043314"/>
              <a:gd name="connsiteX29" fmla="*/ 259492 w 1013254"/>
              <a:gd name="connsiteY29" fmla="*/ 2240125 h 3043314"/>
              <a:gd name="connsiteX30" fmla="*/ 222422 w 1013254"/>
              <a:gd name="connsiteY30" fmla="*/ 2203054 h 3043314"/>
              <a:gd name="connsiteX31" fmla="*/ 160638 w 1013254"/>
              <a:gd name="connsiteY31" fmla="*/ 2153627 h 3043314"/>
              <a:gd name="connsiteX32" fmla="*/ 111211 w 1013254"/>
              <a:gd name="connsiteY32" fmla="*/ 2091843 h 3043314"/>
              <a:gd name="connsiteX33" fmla="*/ 74140 w 1013254"/>
              <a:gd name="connsiteY33" fmla="*/ 2054773 h 3043314"/>
              <a:gd name="connsiteX34" fmla="*/ 61784 w 1013254"/>
              <a:gd name="connsiteY34" fmla="*/ 2017703 h 3043314"/>
              <a:gd name="connsiteX35" fmla="*/ 37070 w 1013254"/>
              <a:gd name="connsiteY35" fmla="*/ 1968276 h 3043314"/>
              <a:gd name="connsiteX36" fmla="*/ 12357 w 1013254"/>
              <a:gd name="connsiteY36" fmla="*/ 1869422 h 3043314"/>
              <a:gd name="connsiteX37" fmla="*/ 0 w 1013254"/>
              <a:gd name="connsiteY37" fmla="*/ 1819995 h 3043314"/>
              <a:gd name="connsiteX38" fmla="*/ 12357 w 1013254"/>
              <a:gd name="connsiteY38" fmla="*/ 1288654 h 3043314"/>
              <a:gd name="connsiteX39" fmla="*/ 37070 w 1013254"/>
              <a:gd name="connsiteY39" fmla="*/ 1226870 h 3043314"/>
              <a:gd name="connsiteX40" fmla="*/ 98854 w 1013254"/>
              <a:gd name="connsiteY40" fmla="*/ 1140373 h 3043314"/>
              <a:gd name="connsiteX41" fmla="*/ 308919 w 1013254"/>
              <a:gd name="connsiteY41" fmla="*/ 967379 h 3043314"/>
              <a:gd name="connsiteX42" fmla="*/ 358346 w 1013254"/>
              <a:gd name="connsiteY42" fmla="*/ 930308 h 3043314"/>
              <a:gd name="connsiteX43" fmla="*/ 395416 w 1013254"/>
              <a:gd name="connsiteY43" fmla="*/ 893238 h 3043314"/>
              <a:gd name="connsiteX44" fmla="*/ 444843 w 1013254"/>
              <a:gd name="connsiteY44" fmla="*/ 868525 h 3043314"/>
              <a:gd name="connsiteX45" fmla="*/ 556054 w 1013254"/>
              <a:gd name="connsiteY45" fmla="*/ 819097 h 3043314"/>
              <a:gd name="connsiteX46" fmla="*/ 766119 w 1013254"/>
              <a:gd name="connsiteY46" fmla="*/ 856168 h 3043314"/>
              <a:gd name="connsiteX47" fmla="*/ 778476 w 1013254"/>
              <a:gd name="connsiteY47" fmla="*/ 893238 h 3043314"/>
              <a:gd name="connsiteX48" fmla="*/ 790832 w 1013254"/>
              <a:gd name="connsiteY48" fmla="*/ 942665 h 3043314"/>
              <a:gd name="connsiteX49" fmla="*/ 778476 w 1013254"/>
              <a:gd name="connsiteY49" fmla="*/ 1029162 h 3043314"/>
              <a:gd name="connsiteX50" fmla="*/ 753762 w 1013254"/>
              <a:gd name="connsiteY50" fmla="*/ 1066233 h 3043314"/>
              <a:gd name="connsiteX51" fmla="*/ 679622 w 1013254"/>
              <a:gd name="connsiteY51" fmla="*/ 1128016 h 3043314"/>
              <a:gd name="connsiteX52" fmla="*/ 568411 w 1013254"/>
              <a:gd name="connsiteY52" fmla="*/ 1152730 h 3043314"/>
              <a:gd name="connsiteX53" fmla="*/ 321276 w 1013254"/>
              <a:gd name="connsiteY53" fmla="*/ 1140373 h 3043314"/>
              <a:gd name="connsiteX54" fmla="*/ 284205 w 1013254"/>
              <a:gd name="connsiteY54" fmla="*/ 1128016 h 3043314"/>
              <a:gd name="connsiteX55" fmla="*/ 247135 w 1013254"/>
              <a:gd name="connsiteY55" fmla="*/ 1053876 h 3043314"/>
              <a:gd name="connsiteX56" fmla="*/ 210065 w 1013254"/>
              <a:gd name="connsiteY56" fmla="*/ 880881 h 3043314"/>
              <a:gd name="connsiteX57" fmla="*/ 222422 w 1013254"/>
              <a:gd name="connsiteY57" fmla="*/ 522535 h 3043314"/>
              <a:gd name="connsiteX58" fmla="*/ 234778 w 1013254"/>
              <a:gd name="connsiteY58" fmla="*/ 460752 h 3043314"/>
              <a:gd name="connsiteX59" fmla="*/ 259492 w 1013254"/>
              <a:gd name="connsiteY59" fmla="*/ 398968 h 3043314"/>
              <a:gd name="connsiteX60" fmla="*/ 284205 w 1013254"/>
              <a:gd name="connsiteY60" fmla="*/ 300114 h 3043314"/>
              <a:gd name="connsiteX61" fmla="*/ 296562 w 1013254"/>
              <a:gd name="connsiteY61" fmla="*/ 250687 h 3043314"/>
              <a:gd name="connsiteX62" fmla="*/ 345989 w 1013254"/>
              <a:gd name="connsiteY62" fmla="*/ 151833 h 3043314"/>
              <a:gd name="connsiteX63" fmla="*/ 395416 w 1013254"/>
              <a:gd name="connsiteY63" fmla="*/ 77692 h 3043314"/>
              <a:gd name="connsiteX64" fmla="*/ 407773 w 1013254"/>
              <a:gd name="connsiteY64" fmla="*/ 40622 h 3043314"/>
              <a:gd name="connsiteX65" fmla="*/ 432486 w 1013254"/>
              <a:gd name="connsiteY65" fmla="*/ 3552 h 3043314"/>
              <a:gd name="connsiteX66" fmla="*/ 395416 w 1013254"/>
              <a:gd name="connsiteY66" fmla="*/ 15908 h 3043314"/>
              <a:gd name="connsiteX67" fmla="*/ 345989 w 1013254"/>
              <a:gd name="connsiteY67" fmla="*/ 28265 h 3043314"/>
              <a:gd name="connsiteX68" fmla="*/ 308919 w 1013254"/>
              <a:gd name="connsiteY68" fmla="*/ 40622 h 3043314"/>
              <a:gd name="connsiteX69" fmla="*/ 160638 w 1013254"/>
              <a:gd name="connsiteY69" fmla="*/ 114762 h 3043314"/>
              <a:gd name="connsiteX70" fmla="*/ 86497 w 1013254"/>
              <a:gd name="connsiteY70" fmla="*/ 139476 h 3043314"/>
              <a:gd name="connsiteX71" fmla="*/ 259492 w 1013254"/>
              <a:gd name="connsiteY71" fmla="*/ 102406 h 3043314"/>
              <a:gd name="connsiteX72" fmla="*/ 383059 w 1013254"/>
              <a:gd name="connsiteY72" fmla="*/ 65335 h 3043314"/>
              <a:gd name="connsiteX73" fmla="*/ 420130 w 1013254"/>
              <a:gd name="connsiteY73" fmla="*/ 40622 h 3043314"/>
              <a:gd name="connsiteX74" fmla="*/ 494270 w 1013254"/>
              <a:gd name="connsiteY74" fmla="*/ 3552 h 3043314"/>
              <a:gd name="connsiteX75" fmla="*/ 531340 w 1013254"/>
              <a:gd name="connsiteY75" fmla="*/ 188903 h 3043314"/>
              <a:gd name="connsiteX76" fmla="*/ 580767 w 1013254"/>
              <a:gd name="connsiteY76" fmla="*/ 263043 h 3043314"/>
              <a:gd name="connsiteX77" fmla="*/ 642551 w 1013254"/>
              <a:gd name="connsiteY77" fmla="*/ 312470 h 30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13254" h="3043314">
                <a:moveTo>
                  <a:pt x="864973" y="3030957"/>
                </a:moveTo>
                <a:cubicBezTo>
                  <a:pt x="832022" y="3035076"/>
                  <a:pt x="799327" y="3043314"/>
                  <a:pt x="766119" y="3043314"/>
                </a:cubicBezTo>
                <a:cubicBezTo>
                  <a:pt x="654832" y="3043314"/>
                  <a:pt x="543542" y="3038122"/>
                  <a:pt x="432486" y="3030957"/>
                </a:cubicBezTo>
                <a:cubicBezTo>
                  <a:pt x="420182" y="3030163"/>
                  <a:pt x="361007" y="3012679"/>
                  <a:pt x="345989" y="3006243"/>
                </a:cubicBezTo>
                <a:cubicBezTo>
                  <a:pt x="324380" y="2996982"/>
                  <a:pt x="278751" y="2973935"/>
                  <a:pt x="259492" y="2956816"/>
                </a:cubicBezTo>
                <a:cubicBezTo>
                  <a:pt x="233370" y="2933596"/>
                  <a:pt x="204738" y="2911756"/>
                  <a:pt x="185351" y="2882676"/>
                </a:cubicBezTo>
                <a:cubicBezTo>
                  <a:pt x="168875" y="2857962"/>
                  <a:pt x="149207" y="2835101"/>
                  <a:pt x="135924" y="2808535"/>
                </a:cubicBezTo>
                <a:cubicBezTo>
                  <a:pt x="76577" y="2689842"/>
                  <a:pt x="100179" y="2743887"/>
                  <a:pt x="61784" y="2647897"/>
                </a:cubicBezTo>
                <a:cubicBezTo>
                  <a:pt x="37607" y="2454485"/>
                  <a:pt x="41550" y="2529045"/>
                  <a:pt x="61784" y="2215411"/>
                </a:cubicBezTo>
                <a:cubicBezTo>
                  <a:pt x="62494" y="2204408"/>
                  <a:pt x="80124" y="2142934"/>
                  <a:pt x="86497" y="2128914"/>
                </a:cubicBezTo>
                <a:cubicBezTo>
                  <a:pt x="116715" y="2062435"/>
                  <a:pt x="129706" y="2031137"/>
                  <a:pt x="172995" y="1980633"/>
                </a:cubicBezTo>
                <a:cubicBezTo>
                  <a:pt x="184368" y="1967365"/>
                  <a:pt x="195525" y="1953256"/>
                  <a:pt x="210065" y="1943562"/>
                </a:cubicBezTo>
                <a:cubicBezTo>
                  <a:pt x="233055" y="1928235"/>
                  <a:pt x="260052" y="1919910"/>
                  <a:pt x="284205" y="1906492"/>
                </a:cubicBezTo>
                <a:cubicBezTo>
                  <a:pt x="297187" y="1899280"/>
                  <a:pt x="308382" y="1889147"/>
                  <a:pt x="321276" y="1881779"/>
                </a:cubicBezTo>
                <a:cubicBezTo>
                  <a:pt x="348781" y="1866062"/>
                  <a:pt x="376967" y="1852409"/>
                  <a:pt x="407773" y="1844708"/>
                </a:cubicBezTo>
                <a:cubicBezTo>
                  <a:pt x="509704" y="1819226"/>
                  <a:pt x="430185" y="1845367"/>
                  <a:pt x="518984" y="1819995"/>
                </a:cubicBezTo>
                <a:cubicBezTo>
                  <a:pt x="531508" y="1816417"/>
                  <a:pt x="543339" y="1810464"/>
                  <a:pt x="556054" y="1807638"/>
                </a:cubicBezTo>
                <a:cubicBezTo>
                  <a:pt x="686547" y="1778639"/>
                  <a:pt x="583810" y="1810742"/>
                  <a:pt x="667265" y="1782925"/>
                </a:cubicBezTo>
                <a:cubicBezTo>
                  <a:pt x="753762" y="1787044"/>
                  <a:pt x="841340" y="1781045"/>
                  <a:pt x="926757" y="1795281"/>
                </a:cubicBezTo>
                <a:cubicBezTo>
                  <a:pt x="940724" y="1797609"/>
                  <a:pt x="982691" y="1856261"/>
                  <a:pt x="988540" y="1869422"/>
                </a:cubicBezTo>
                <a:cubicBezTo>
                  <a:pt x="999120" y="1893227"/>
                  <a:pt x="1013254" y="1943562"/>
                  <a:pt x="1013254" y="1943562"/>
                </a:cubicBezTo>
                <a:cubicBezTo>
                  <a:pt x="1005016" y="1988870"/>
                  <a:pt x="1008148" y="2037819"/>
                  <a:pt x="988540" y="2079487"/>
                </a:cubicBezTo>
                <a:cubicBezTo>
                  <a:pt x="973658" y="2111110"/>
                  <a:pt x="935370" y="2125667"/>
                  <a:pt x="914400" y="2153627"/>
                </a:cubicBezTo>
                <a:cubicBezTo>
                  <a:pt x="882494" y="2196168"/>
                  <a:pt x="847541" y="2247628"/>
                  <a:pt x="803189" y="2277195"/>
                </a:cubicBezTo>
                <a:cubicBezTo>
                  <a:pt x="790832" y="2285433"/>
                  <a:pt x="779769" y="2296058"/>
                  <a:pt x="766119" y="2301908"/>
                </a:cubicBezTo>
                <a:cubicBezTo>
                  <a:pt x="750509" y="2308598"/>
                  <a:pt x="733168" y="2310146"/>
                  <a:pt x="716692" y="2314265"/>
                </a:cubicBezTo>
                <a:cubicBezTo>
                  <a:pt x="704335" y="2322503"/>
                  <a:pt x="693711" y="2334283"/>
                  <a:pt x="679622" y="2338979"/>
                </a:cubicBezTo>
                <a:cubicBezTo>
                  <a:pt x="598994" y="2365855"/>
                  <a:pt x="475926" y="2343238"/>
                  <a:pt x="407773" y="2338979"/>
                </a:cubicBezTo>
                <a:lnTo>
                  <a:pt x="296562" y="2264838"/>
                </a:lnTo>
                <a:cubicBezTo>
                  <a:pt x="284205" y="2256600"/>
                  <a:pt x="269993" y="2250626"/>
                  <a:pt x="259492" y="2240125"/>
                </a:cubicBezTo>
                <a:cubicBezTo>
                  <a:pt x="247135" y="2227768"/>
                  <a:pt x="235573" y="2214562"/>
                  <a:pt x="222422" y="2203054"/>
                </a:cubicBezTo>
                <a:cubicBezTo>
                  <a:pt x="202574" y="2185687"/>
                  <a:pt x="179287" y="2172276"/>
                  <a:pt x="160638" y="2153627"/>
                </a:cubicBezTo>
                <a:cubicBezTo>
                  <a:pt x="141989" y="2134978"/>
                  <a:pt x="128578" y="2111691"/>
                  <a:pt x="111211" y="2091843"/>
                </a:cubicBezTo>
                <a:cubicBezTo>
                  <a:pt x="99703" y="2078692"/>
                  <a:pt x="86497" y="2067130"/>
                  <a:pt x="74140" y="2054773"/>
                </a:cubicBezTo>
                <a:cubicBezTo>
                  <a:pt x="70021" y="2042416"/>
                  <a:pt x="66915" y="2029675"/>
                  <a:pt x="61784" y="2017703"/>
                </a:cubicBezTo>
                <a:cubicBezTo>
                  <a:pt x="54528" y="2000772"/>
                  <a:pt x="42895" y="1985751"/>
                  <a:pt x="37070" y="1968276"/>
                </a:cubicBezTo>
                <a:cubicBezTo>
                  <a:pt x="26329" y="1936054"/>
                  <a:pt x="20595" y="1902373"/>
                  <a:pt x="12357" y="1869422"/>
                </a:cubicBezTo>
                <a:lnTo>
                  <a:pt x="0" y="1819995"/>
                </a:lnTo>
                <a:cubicBezTo>
                  <a:pt x="4119" y="1642881"/>
                  <a:pt x="1306" y="1465471"/>
                  <a:pt x="12357" y="1288654"/>
                </a:cubicBezTo>
                <a:cubicBezTo>
                  <a:pt x="13741" y="1266516"/>
                  <a:pt x="27150" y="1246709"/>
                  <a:pt x="37070" y="1226870"/>
                </a:cubicBezTo>
                <a:cubicBezTo>
                  <a:pt x="44589" y="1211832"/>
                  <a:pt x="92561" y="1147366"/>
                  <a:pt x="98854" y="1140373"/>
                </a:cubicBezTo>
                <a:cubicBezTo>
                  <a:pt x="180793" y="1049330"/>
                  <a:pt x="195729" y="1050385"/>
                  <a:pt x="308919" y="967379"/>
                </a:cubicBezTo>
                <a:cubicBezTo>
                  <a:pt x="325527" y="955200"/>
                  <a:pt x="343783" y="944871"/>
                  <a:pt x="358346" y="930308"/>
                </a:cubicBezTo>
                <a:cubicBezTo>
                  <a:pt x="370703" y="917951"/>
                  <a:pt x="381196" y="903395"/>
                  <a:pt x="395416" y="893238"/>
                </a:cubicBezTo>
                <a:cubicBezTo>
                  <a:pt x="410405" y="882531"/>
                  <a:pt x="428741" y="877471"/>
                  <a:pt x="444843" y="868525"/>
                </a:cubicBezTo>
                <a:cubicBezTo>
                  <a:pt x="532297" y="819939"/>
                  <a:pt x="475473" y="839243"/>
                  <a:pt x="556054" y="819097"/>
                </a:cubicBezTo>
                <a:cubicBezTo>
                  <a:pt x="579762" y="820790"/>
                  <a:pt x="723102" y="802396"/>
                  <a:pt x="766119" y="856168"/>
                </a:cubicBezTo>
                <a:cubicBezTo>
                  <a:pt x="774256" y="866339"/>
                  <a:pt x="774898" y="880714"/>
                  <a:pt x="778476" y="893238"/>
                </a:cubicBezTo>
                <a:cubicBezTo>
                  <a:pt x="783141" y="909567"/>
                  <a:pt x="786713" y="926189"/>
                  <a:pt x="790832" y="942665"/>
                </a:cubicBezTo>
                <a:cubicBezTo>
                  <a:pt x="786713" y="971497"/>
                  <a:pt x="786845" y="1001265"/>
                  <a:pt x="778476" y="1029162"/>
                </a:cubicBezTo>
                <a:cubicBezTo>
                  <a:pt x="774209" y="1043387"/>
                  <a:pt x="763270" y="1054824"/>
                  <a:pt x="753762" y="1066233"/>
                </a:cubicBezTo>
                <a:cubicBezTo>
                  <a:pt x="737267" y="1086027"/>
                  <a:pt x="704822" y="1117216"/>
                  <a:pt x="679622" y="1128016"/>
                </a:cubicBezTo>
                <a:cubicBezTo>
                  <a:pt x="664352" y="1134560"/>
                  <a:pt x="579408" y="1150531"/>
                  <a:pt x="568411" y="1152730"/>
                </a:cubicBezTo>
                <a:cubicBezTo>
                  <a:pt x="486033" y="1148611"/>
                  <a:pt x="403447" y="1147518"/>
                  <a:pt x="321276" y="1140373"/>
                </a:cubicBezTo>
                <a:cubicBezTo>
                  <a:pt x="308300" y="1139245"/>
                  <a:pt x="294376" y="1136153"/>
                  <a:pt x="284205" y="1128016"/>
                </a:cubicBezTo>
                <a:cubicBezTo>
                  <a:pt x="264588" y="1112323"/>
                  <a:pt x="253382" y="1076781"/>
                  <a:pt x="247135" y="1053876"/>
                </a:cubicBezTo>
                <a:cubicBezTo>
                  <a:pt x="220745" y="957112"/>
                  <a:pt x="224761" y="969054"/>
                  <a:pt x="210065" y="880881"/>
                </a:cubicBezTo>
                <a:cubicBezTo>
                  <a:pt x="214184" y="761432"/>
                  <a:pt x="215404" y="641848"/>
                  <a:pt x="222422" y="522535"/>
                </a:cubicBezTo>
                <a:cubicBezTo>
                  <a:pt x="223655" y="501569"/>
                  <a:pt x="228743" y="480868"/>
                  <a:pt x="234778" y="460752"/>
                </a:cubicBezTo>
                <a:cubicBezTo>
                  <a:pt x="241152" y="439506"/>
                  <a:pt x="252969" y="420168"/>
                  <a:pt x="259492" y="398968"/>
                </a:cubicBezTo>
                <a:cubicBezTo>
                  <a:pt x="269481" y="366505"/>
                  <a:pt x="275967" y="333065"/>
                  <a:pt x="284205" y="300114"/>
                </a:cubicBezTo>
                <a:cubicBezTo>
                  <a:pt x="288324" y="283638"/>
                  <a:pt x="288967" y="265877"/>
                  <a:pt x="296562" y="250687"/>
                </a:cubicBezTo>
                <a:cubicBezTo>
                  <a:pt x="313038" y="217736"/>
                  <a:pt x="325554" y="182486"/>
                  <a:pt x="345989" y="151833"/>
                </a:cubicBezTo>
                <a:cubicBezTo>
                  <a:pt x="362465" y="127119"/>
                  <a:pt x="386023" y="105870"/>
                  <a:pt x="395416" y="77692"/>
                </a:cubicBezTo>
                <a:cubicBezTo>
                  <a:pt x="399535" y="65335"/>
                  <a:pt x="401948" y="52272"/>
                  <a:pt x="407773" y="40622"/>
                </a:cubicBezTo>
                <a:cubicBezTo>
                  <a:pt x="414414" y="27339"/>
                  <a:pt x="439127" y="16835"/>
                  <a:pt x="432486" y="3552"/>
                </a:cubicBezTo>
                <a:cubicBezTo>
                  <a:pt x="426661" y="-8098"/>
                  <a:pt x="407940" y="12330"/>
                  <a:pt x="395416" y="15908"/>
                </a:cubicBezTo>
                <a:cubicBezTo>
                  <a:pt x="379087" y="20573"/>
                  <a:pt x="362318" y="23599"/>
                  <a:pt x="345989" y="28265"/>
                </a:cubicBezTo>
                <a:cubicBezTo>
                  <a:pt x="333465" y="31843"/>
                  <a:pt x="320722" y="35114"/>
                  <a:pt x="308919" y="40622"/>
                </a:cubicBezTo>
                <a:cubicBezTo>
                  <a:pt x="258842" y="63991"/>
                  <a:pt x="213063" y="97287"/>
                  <a:pt x="160638" y="114762"/>
                </a:cubicBezTo>
                <a:cubicBezTo>
                  <a:pt x="135924" y="123000"/>
                  <a:pt x="60708" y="143160"/>
                  <a:pt x="86497" y="139476"/>
                </a:cubicBezTo>
                <a:cubicBezTo>
                  <a:pt x="213798" y="121290"/>
                  <a:pt x="133543" y="136756"/>
                  <a:pt x="259492" y="102406"/>
                </a:cubicBezTo>
                <a:cubicBezTo>
                  <a:pt x="306008" y="89720"/>
                  <a:pt x="336039" y="86233"/>
                  <a:pt x="383059" y="65335"/>
                </a:cubicBezTo>
                <a:cubicBezTo>
                  <a:pt x="396630" y="59303"/>
                  <a:pt x="406847" y="47264"/>
                  <a:pt x="420130" y="40622"/>
                </a:cubicBezTo>
                <a:cubicBezTo>
                  <a:pt x="522443" y="-10534"/>
                  <a:pt x="388038" y="74373"/>
                  <a:pt x="494270" y="3552"/>
                </a:cubicBezTo>
                <a:cubicBezTo>
                  <a:pt x="499049" y="46561"/>
                  <a:pt x="502135" y="145095"/>
                  <a:pt x="531340" y="188903"/>
                </a:cubicBezTo>
                <a:cubicBezTo>
                  <a:pt x="547816" y="213616"/>
                  <a:pt x="556054" y="246567"/>
                  <a:pt x="580767" y="263043"/>
                </a:cubicBezTo>
                <a:cubicBezTo>
                  <a:pt x="627531" y="294219"/>
                  <a:pt x="607337" y="277256"/>
                  <a:pt x="642551" y="31247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2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Condensation? • Earth.com">
            <a:extLst>
              <a:ext uri="{FF2B5EF4-FFF2-40B4-BE49-F238E27FC236}">
                <a16:creationId xmlns:a16="http://schemas.microsoft.com/office/drawing/2014/main" id="{2759ECB5-5BDC-B104-2C78-75A278FA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1" y="5220"/>
            <a:ext cx="10446631" cy="68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2A311-09DA-04F8-9C62-B395545891D4}"/>
              </a:ext>
            </a:extLst>
          </p:cNvPr>
          <p:cNvSpPr txBox="1"/>
          <p:nvPr/>
        </p:nvSpPr>
        <p:spPr>
          <a:xfrm>
            <a:off x="156521" y="5194751"/>
            <a:ext cx="15981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Condensation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(gas to liquid)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B62A71-B093-55F6-9A4F-76810524154B}"/>
              </a:ext>
            </a:extLst>
          </p:cNvPr>
          <p:cNvSpPr/>
          <p:nvPr/>
        </p:nvSpPr>
        <p:spPr>
          <a:xfrm rot="10800000">
            <a:off x="358346" y="930649"/>
            <a:ext cx="1013254" cy="3043314"/>
          </a:xfrm>
          <a:custGeom>
            <a:avLst/>
            <a:gdLst>
              <a:gd name="connsiteX0" fmla="*/ 864973 w 1013254"/>
              <a:gd name="connsiteY0" fmla="*/ 3030957 h 3043314"/>
              <a:gd name="connsiteX1" fmla="*/ 766119 w 1013254"/>
              <a:gd name="connsiteY1" fmla="*/ 3043314 h 3043314"/>
              <a:gd name="connsiteX2" fmla="*/ 432486 w 1013254"/>
              <a:gd name="connsiteY2" fmla="*/ 3030957 h 3043314"/>
              <a:gd name="connsiteX3" fmla="*/ 345989 w 1013254"/>
              <a:gd name="connsiteY3" fmla="*/ 3006243 h 3043314"/>
              <a:gd name="connsiteX4" fmla="*/ 259492 w 1013254"/>
              <a:gd name="connsiteY4" fmla="*/ 2956816 h 3043314"/>
              <a:gd name="connsiteX5" fmla="*/ 185351 w 1013254"/>
              <a:gd name="connsiteY5" fmla="*/ 2882676 h 3043314"/>
              <a:gd name="connsiteX6" fmla="*/ 135924 w 1013254"/>
              <a:gd name="connsiteY6" fmla="*/ 2808535 h 3043314"/>
              <a:gd name="connsiteX7" fmla="*/ 61784 w 1013254"/>
              <a:gd name="connsiteY7" fmla="*/ 2647897 h 3043314"/>
              <a:gd name="connsiteX8" fmla="*/ 61784 w 1013254"/>
              <a:gd name="connsiteY8" fmla="*/ 2215411 h 3043314"/>
              <a:gd name="connsiteX9" fmla="*/ 86497 w 1013254"/>
              <a:gd name="connsiteY9" fmla="*/ 2128914 h 3043314"/>
              <a:gd name="connsiteX10" fmla="*/ 172995 w 1013254"/>
              <a:gd name="connsiteY10" fmla="*/ 1980633 h 3043314"/>
              <a:gd name="connsiteX11" fmla="*/ 210065 w 1013254"/>
              <a:gd name="connsiteY11" fmla="*/ 1943562 h 3043314"/>
              <a:gd name="connsiteX12" fmla="*/ 284205 w 1013254"/>
              <a:gd name="connsiteY12" fmla="*/ 1906492 h 3043314"/>
              <a:gd name="connsiteX13" fmla="*/ 321276 w 1013254"/>
              <a:gd name="connsiteY13" fmla="*/ 1881779 h 3043314"/>
              <a:gd name="connsiteX14" fmla="*/ 407773 w 1013254"/>
              <a:gd name="connsiteY14" fmla="*/ 1844708 h 3043314"/>
              <a:gd name="connsiteX15" fmla="*/ 518984 w 1013254"/>
              <a:gd name="connsiteY15" fmla="*/ 1819995 h 3043314"/>
              <a:gd name="connsiteX16" fmla="*/ 556054 w 1013254"/>
              <a:gd name="connsiteY16" fmla="*/ 1807638 h 3043314"/>
              <a:gd name="connsiteX17" fmla="*/ 667265 w 1013254"/>
              <a:gd name="connsiteY17" fmla="*/ 1782925 h 3043314"/>
              <a:gd name="connsiteX18" fmla="*/ 926757 w 1013254"/>
              <a:gd name="connsiteY18" fmla="*/ 1795281 h 3043314"/>
              <a:gd name="connsiteX19" fmla="*/ 988540 w 1013254"/>
              <a:gd name="connsiteY19" fmla="*/ 1869422 h 3043314"/>
              <a:gd name="connsiteX20" fmla="*/ 1013254 w 1013254"/>
              <a:gd name="connsiteY20" fmla="*/ 1943562 h 3043314"/>
              <a:gd name="connsiteX21" fmla="*/ 988540 w 1013254"/>
              <a:gd name="connsiteY21" fmla="*/ 2079487 h 3043314"/>
              <a:gd name="connsiteX22" fmla="*/ 914400 w 1013254"/>
              <a:gd name="connsiteY22" fmla="*/ 2153627 h 3043314"/>
              <a:gd name="connsiteX23" fmla="*/ 803189 w 1013254"/>
              <a:gd name="connsiteY23" fmla="*/ 2277195 h 3043314"/>
              <a:gd name="connsiteX24" fmla="*/ 766119 w 1013254"/>
              <a:gd name="connsiteY24" fmla="*/ 2301908 h 3043314"/>
              <a:gd name="connsiteX25" fmla="*/ 716692 w 1013254"/>
              <a:gd name="connsiteY25" fmla="*/ 2314265 h 3043314"/>
              <a:gd name="connsiteX26" fmla="*/ 679622 w 1013254"/>
              <a:gd name="connsiteY26" fmla="*/ 2338979 h 3043314"/>
              <a:gd name="connsiteX27" fmla="*/ 407773 w 1013254"/>
              <a:gd name="connsiteY27" fmla="*/ 2338979 h 3043314"/>
              <a:gd name="connsiteX28" fmla="*/ 296562 w 1013254"/>
              <a:gd name="connsiteY28" fmla="*/ 2264838 h 3043314"/>
              <a:gd name="connsiteX29" fmla="*/ 259492 w 1013254"/>
              <a:gd name="connsiteY29" fmla="*/ 2240125 h 3043314"/>
              <a:gd name="connsiteX30" fmla="*/ 222422 w 1013254"/>
              <a:gd name="connsiteY30" fmla="*/ 2203054 h 3043314"/>
              <a:gd name="connsiteX31" fmla="*/ 160638 w 1013254"/>
              <a:gd name="connsiteY31" fmla="*/ 2153627 h 3043314"/>
              <a:gd name="connsiteX32" fmla="*/ 111211 w 1013254"/>
              <a:gd name="connsiteY32" fmla="*/ 2091843 h 3043314"/>
              <a:gd name="connsiteX33" fmla="*/ 74140 w 1013254"/>
              <a:gd name="connsiteY33" fmla="*/ 2054773 h 3043314"/>
              <a:gd name="connsiteX34" fmla="*/ 61784 w 1013254"/>
              <a:gd name="connsiteY34" fmla="*/ 2017703 h 3043314"/>
              <a:gd name="connsiteX35" fmla="*/ 37070 w 1013254"/>
              <a:gd name="connsiteY35" fmla="*/ 1968276 h 3043314"/>
              <a:gd name="connsiteX36" fmla="*/ 12357 w 1013254"/>
              <a:gd name="connsiteY36" fmla="*/ 1869422 h 3043314"/>
              <a:gd name="connsiteX37" fmla="*/ 0 w 1013254"/>
              <a:gd name="connsiteY37" fmla="*/ 1819995 h 3043314"/>
              <a:gd name="connsiteX38" fmla="*/ 12357 w 1013254"/>
              <a:gd name="connsiteY38" fmla="*/ 1288654 h 3043314"/>
              <a:gd name="connsiteX39" fmla="*/ 37070 w 1013254"/>
              <a:gd name="connsiteY39" fmla="*/ 1226870 h 3043314"/>
              <a:gd name="connsiteX40" fmla="*/ 98854 w 1013254"/>
              <a:gd name="connsiteY40" fmla="*/ 1140373 h 3043314"/>
              <a:gd name="connsiteX41" fmla="*/ 308919 w 1013254"/>
              <a:gd name="connsiteY41" fmla="*/ 967379 h 3043314"/>
              <a:gd name="connsiteX42" fmla="*/ 358346 w 1013254"/>
              <a:gd name="connsiteY42" fmla="*/ 930308 h 3043314"/>
              <a:gd name="connsiteX43" fmla="*/ 395416 w 1013254"/>
              <a:gd name="connsiteY43" fmla="*/ 893238 h 3043314"/>
              <a:gd name="connsiteX44" fmla="*/ 444843 w 1013254"/>
              <a:gd name="connsiteY44" fmla="*/ 868525 h 3043314"/>
              <a:gd name="connsiteX45" fmla="*/ 556054 w 1013254"/>
              <a:gd name="connsiteY45" fmla="*/ 819097 h 3043314"/>
              <a:gd name="connsiteX46" fmla="*/ 766119 w 1013254"/>
              <a:gd name="connsiteY46" fmla="*/ 856168 h 3043314"/>
              <a:gd name="connsiteX47" fmla="*/ 778476 w 1013254"/>
              <a:gd name="connsiteY47" fmla="*/ 893238 h 3043314"/>
              <a:gd name="connsiteX48" fmla="*/ 790832 w 1013254"/>
              <a:gd name="connsiteY48" fmla="*/ 942665 h 3043314"/>
              <a:gd name="connsiteX49" fmla="*/ 778476 w 1013254"/>
              <a:gd name="connsiteY49" fmla="*/ 1029162 h 3043314"/>
              <a:gd name="connsiteX50" fmla="*/ 753762 w 1013254"/>
              <a:gd name="connsiteY50" fmla="*/ 1066233 h 3043314"/>
              <a:gd name="connsiteX51" fmla="*/ 679622 w 1013254"/>
              <a:gd name="connsiteY51" fmla="*/ 1128016 h 3043314"/>
              <a:gd name="connsiteX52" fmla="*/ 568411 w 1013254"/>
              <a:gd name="connsiteY52" fmla="*/ 1152730 h 3043314"/>
              <a:gd name="connsiteX53" fmla="*/ 321276 w 1013254"/>
              <a:gd name="connsiteY53" fmla="*/ 1140373 h 3043314"/>
              <a:gd name="connsiteX54" fmla="*/ 284205 w 1013254"/>
              <a:gd name="connsiteY54" fmla="*/ 1128016 h 3043314"/>
              <a:gd name="connsiteX55" fmla="*/ 247135 w 1013254"/>
              <a:gd name="connsiteY55" fmla="*/ 1053876 h 3043314"/>
              <a:gd name="connsiteX56" fmla="*/ 210065 w 1013254"/>
              <a:gd name="connsiteY56" fmla="*/ 880881 h 3043314"/>
              <a:gd name="connsiteX57" fmla="*/ 222422 w 1013254"/>
              <a:gd name="connsiteY57" fmla="*/ 522535 h 3043314"/>
              <a:gd name="connsiteX58" fmla="*/ 234778 w 1013254"/>
              <a:gd name="connsiteY58" fmla="*/ 460752 h 3043314"/>
              <a:gd name="connsiteX59" fmla="*/ 259492 w 1013254"/>
              <a:gd name="connsiteY59" fmla="*/ 398968 h 3043314"/>
              <a:gd name="connsiteX60" fmla="*/ 284205 w 1013254"/>
              <a:gd name="connsiteY60" fmla="*/ 300114 h 3043314"/>
              <a:gd name="connsiteX61" fmla="*/ 296562 w 1013254"/>
              <a:gd name="connsiteY61" fmla="*/ 250687 h 3043314"/>
              <a:gd name="connsiteX62" fmla="*/ 345989 w 1013254"/>
              <a:gd name="connsiteY62" fmla="*/ 151833 h 3043314"/>
              <a:gd name="connsiteX63" fmla="*/ 395416 w 1013254"/>
              <a:gd name="connsiteY63" fmla="*/ 77692 h 3043314"/>
              <a:gd name="connsiteX64" fmla="*/ 407773 w 1013254"/>
              <a:gd name="connsiteY64" fmla="*/ 40622 h 3043314"/>
              <a:gd name="connsiteX65" fmla="*/ 432486 w 1013254"/>
              <a:gd name="connsiteY65" fmla="*/ 3552 h 3043314"/>
              <a:gd name="connsiteX66" fmla="*/ 395416 w 1013254"/>
              <a:gd name="connsiteY66" fmla="*/ 15908 h 3043314"/>
              <a:gd name="connsiteX67" fmla="*/ 345989 w 1013254"/>
              <a:gd name="connsiteY67" fmla="*/ 28265 h 3043314"/>
              <a:gd name="connsiteX68" fmla="*/ 308919 w 1013254"/>
              <a:gd name="connsiteY68" fmla="*/ 40622 h 3043314"/>
              <a:gd name="connsiteX69" fmla="*/ 160638 w 1013254"/>
              <a:gd name="connsiteY69" fmla="*/ 114762 h 3043314"/>
              <a:gd name="connsiteX70" fmla="*/ 86497 w 1013254"/>
              <a:gd name="connsiteY70" fmla="*/ 139476 h 3043314"/>
              <a:gd name="connsiteX71" fmla="*/ 259492 w 1013254"/>
              <a:gd name="connsiteY71" fmla="*/ 102406 h 3043314"/>
              <a:gd name="connsiteX72" fmla="*/ 383059 w 1013254"/>
              <a:gd name="connsiteY72" fmla="*/ 65335 h 3043314"/>
              <a:gd name="connsiteX73" fmla="*/ 420130 w 1013254"/>
              <a:gd name="connsiteY73" fmla="*/ 40622 h 3043314"/>
              <a:gd name="connsiteX74" fmla="*/ 494270 w 1013254"/>
              <a:gd name="connsiteY74" fmla="*/ 3552 h 3043314"/>
              <a:gd name="connsiteX75" fmla="*/ 531340 w 1013254"/>
              <a:gd name="connsiteY75" fmla="*/ 188903 h 3043314"/>
              <a:gd name="connsiteX76" fmla="*/ 580767 w 1013254"/>
              <a:gd name="connsiteY76" fmla="*/ 263043 h 3043314"/>
              <a:gd name="connsiteX77" fmla="*/ 642551 w 1013254"/>
              <a:gd name="connsiteY77" fmla="*/ 312470 h 30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13254" h="3043314">
                <a:moveTo>
                  <a:pt x="864973" y="3030957"/>
                </a:moveTo>
                <a:cubicBezTo>
                  <a:pt x="832022" y="3035076"/>
                  <a:pt x="799327" y="3043314"/>
                  <a:pt x="766119" y="3043314"/>
                </a:cubicBezTo>
                <a:cubicBezTo>
                  <a:pt x="654832" y="3043314"/>
                  <a:pt x="543542" y="3038122"/>
                  <a:pt x="432486" y="3030957"/>
                </a:cubicBezTo>
                <a:cubicBezTo>
                  <a:pt x="420182" y="3030163"/>
                  <a:pt x="361007" y="3012679"/>
                  <a:pt x="345989" y="3006243"/>
                </a:cubicBezTo>
                <a:cubicBezTo>
                  <a:pt x="324380" y="2996982"/>
                  <a:pt x="278751" y="2973935"/>
                  <a:pt x="259492" y="2956816"/>
                </a:cubicBezTo>
                <a:cubicBezTo>
                  <a:pt x="233370" y="2933596"/>
                  <a:pt x="204738" y="2911756"/>
                  <a:pt x="185351" y="2882676"/>
                </a:cubicBezTo>
                <a:cubicBezTo>
                  <a:pt x="168875" y="2857962"/>
                  <a:pt x="149207" y="2835101"/>
                  <a:pt x="135924" y="2808535"/>
                </a:cubicBezTo>
                <a:cubicBezTo>
                  <a:pt x="76577" y="2689842"/>
                  <a:pt x="100179" y="2743887"/>
                  <a:pt x="61784" y="2647897"/>
                </a:cubicBezTo>
                <a:cubicBezTo>
                  <a:pt x="37607" y="2454485"/>
                  <a:pt x="41550" y="2529045"/>
                  <a:pt x="61784" y="2215411"/>
                </a:cubicBezTo>
                <a:cubicBezTo>
                  <a:pt x="62494" y="2204408"/>
                  <a:pt x="80124" y="2142934"/>
                  <a:pt x="86497" y="2128914"/>
                </a:cubicBezTo>
                <a:cubicBezTo>
                  <a:pt x="116715" y="2062435"/>
                  <a:pt x="129706" y="2031137"/>
                  <a:pt x="172995" y="1980633"/>
                </a:cubicBezTo>
                <a:cubicBezTo>
                  <a:pt x="184368" y="1967365"/>
                  <a:pt x="195525" y="1953256"/>
                  <a:pt x="210065" y="1943562"/>
                </a:cubicBezTo>
                <a:cubicBezTo>
                  <a:pt x="233055" y="1928235"/>
                  <a:pt x="260052" y="1919910"/>
                  <a:pt x="284205" y="1906492"/>
                </a:cubicBezTo>
                <a:cubicBezTo>
                  <a:pt x="297187" y="1899280"/>
                  <a:pt x="308382" y="1889147"/>
                  <a:pt x="321276" y="1881779"/>
                </a:cubicBezTo>
                <a:cubicBezTo>
                  <a:pt x="348781" y="1866062"/>
                  <a:pt x="376967" y="1852409"/>
                  <a:pt x="407773" y="1844708"/>
                </a:cubicBezTo>
                <a:cubicBezTo>
                  <a:pt x="509704" y="1819226"/>
                  <a:pt x="430185" y="1845367"/>
                  <a:pt x="518984" y="1819995"/>
                </a:cubicBezTo>
                <a:cubicBezTo>
                  <a:pt x="531508" y="1816417"/>
                  <a:pt x="543339" y="1810464"/>
                  <a:pt x="556054" y="1807638"/>
                </a:cubicBezTo>
                <a:cubicBezTo>
                  <a:pt x="686547" y="1778639"/>
                  <a:pt x="583810" y="1810742"/>
                  <a:pt x="667265" y="1782925"/>
                </a:cubicBezTo>
                <a:cubicBezTo>
                  <a:pt x="753762" y="1787044"/>
                  <a:pt x="841340" y="1781045"/>
                  <a:pt x="926757" y="1795281"/>
                </a:cubicBezTo>
                <a:cubicBezTo>
                  <a:pt x="940724" y="1797609"/>
                  <a:pt x="982691" y="1856261"/>
                  <a:pt x="988540" y="1869422"/>
                </a:cubicBezTo>
                <a:cubicBezTo>
                  <a:pt x="999120" y="1893227"/>
                  <a:pt x="1013254" y="1943562"/>
                  <a:pt x="1013254" y="1943562"/>
                </a:cubicBezTo>
                <a:cubicBezTo>
                  <a:pt x="1005016" y="1988870"/>
                  <a:pt x="1008148" y="2037819"/>
                  <a:pt x="988540" y="2079487"/>
                </a:cubicBezTo>
                <a:cubicBezTo>
                  <a:pt x="973658" y="2111110"/>
                  <a:pt x="935370" y="2125667"/>
                  <a:pt x="914400" y="2153627"/>
                </a:cubicBezTo>
                <a:cubicBezTo>
                  <a:pt x="882494" y="2196168"/>
                  <a:pt x="847541" y="2247628"/>
                  <a:pt x="803189" y="2277195"/>
                </a:cubicBezTo>
                <a:cubicBezTo>
                  <a:pt x="790832" y="2285433"/>
                  <a:pt x="779769" y="2296058"/>
                  <a:pt x="766119" y="2301908"/>
                </a:cubicBezTo>
                <a:cubicBezTo>
                  <a:pt x="750509" y="2308598"/>
                  <a:pt x="733168" y="2310146"/>
                  <a:pt x="716692" y="2314265"/>
                </a:cubicBezTo>
                <a:cubicBezTo>
                  <a:pt x="704335" y="2322503"/>
                  <a:pt x="693711" y="2334283"/>
                  <a:pt x="679622" y="2338979"/>
                </a:cubicBezTo>
                <a:cubicBezTo>
                  <a:pt x="598994" y="2365855"/>
                  <a:pt x="475926" y="2343238"/>
                  <a:pt x="407773" y="2338979"/>
                </a:cubicBezTo>
                <a:lnTo>
                  <a:pt x="296562" y="2264838"/>
                </a:lnTo>
                <a:cubicBezTo>
                  <a:pt x="284205" y="2256600"/>
                  <a:pt x="269993" y="2250626"/>
                  <a:pt x="259492" y="2240125"/>
                </a:cubicBezTo>
                <a:cubicBezTo>
                  <a:pt x="247135" y="2227768"/>
                  <a:pt x="235573" y="2214562"/>
                  <a:pt x="222422" y="2203054"/>
                </a:cubicBezTo>
                <a:cubicBezTo>
                  <a:pt x="202574" y="2185687"/>
                  <a:pt x="179287" y="2172276"/>
                  <a:pt x="160638" y="2153627"/>
                </a:cubicBezTo>
                <a:cubicBezTo>
                  <a:pt x="141989" y="2134978"/>
                  <a:pt x="128578" y="2111691"/>
                  <a:pt x="111211" y="2091843"/>
                </a:cubicBezTo>
                <a:cubicBezTo>
                  <a:pt x="99703" y="2078692"/>
                  <a:pt x="86497" y="2067130"/>
                  <a:pt x="74140" y="2054773"/>
                </a:cubicBezTo>
                <a:cubicBezTo>
                  <a:pt x="70021" y="2042416"/>
                  <a:pt x="66915" y="2029675"/>
                  <a:pt x="61784" y="2017703"/>
                </a:cubicBezTo>
                <a:cubicBezTo>
                  <a:pt x="54528" y="2000772"/>
                  <a:pt x="42895" y="1985751"/>
                  <a:pt x="37070" y="1968276"/>
                </a:cubicBezTo>
                <a:cubicBezTo>
                  <a:pt x="26329" y="1936054"/>
                  <a:pt x="20595" y="1902373"/>
                  <a:pt x="12357" y="1869422"/>
                </a:cubicBezTo>
                <a:lnTo>
                  <a:pt x="0" y="1819995"/>
                </a:lnTo>
                <a:cubicBezTo>
                  <a:pt x="4119" y="1642881"/>
                  <a:pt x="1306" y="1465471"/>
                  <a:pt x="12357" y="1288654"/>
                </a:cubicBezTo>
                <a:cubicBezTo>
                  <a:pt x="13741" y="1266516"/>
                  <a:pt x="27150" y="1246709"/>
                  <a:pt x="37070" y="1226870"/>
                </a:cubicBezTo>
                <a:cubicBezTo>
                  <a:pt x="44589" y="1211832"/>
                  <a:pt x="92561" y="1147366"/>
                  <a:pt x="98854" y="1140373"/>
                </a:cubicBezTo>
                <a:cubicBezTo>
                  <a:pt x="180793" y="1049330"/>
                  <a:pt x="195729" y="1050385"/>
                  <a:pt x="308919" y="967379"/>
                </a:cubicBezTo>
                <a:cubicBezTo>
                  <a:pt x="325527" y="955200"/>
                  <a:pt x="343783" y="944871"/>
                  <a:pt x="358346" y="930308"/>
                </a:cubicBezTo>
                <a:cubicBezTo>
                  <a:pt x="370703" y="917951"/>
                  <a:pt x="381196" y="903395"/>
                  <a:pt x="395416" y="893238"/>
                </a:cubicBezTo>
                <a:cubicBezTo>
                  <a:pt x="410405" y="882531"/>
                  <a:pt x="428741" y="877471"/>
                  <a:pt x="444843" y="868525"/>
                </a:cubicBezTo>
                <a:cubicBezTo>
                  <a:pt x="532297" y="819939"/>
                  <a:pt x="475473" y="839243"/>
                  <a:pt x="556054" y="819097"/>
                </a:cubicBezTo>
                <a:cubicBezTo>
                  <a:pt x="579762" y="820790"/>
                  <a:pt x="723102" y="802396"/>
                  <a:pt x="766119" y="856168"/>
                </a:cubicBezTo>
                <a:cubicBezTo>
                  <a:pt x="774256" y="866339"/>
                  <a:pt x="774898" y="880714"/>
                  <a:pt x="778476" y="893238"/>
                </a:cubicBezTo>
                <a:cubicBezTo>
                  <a:pt x="783141" y="909567"/>
                  <a:pt x="786713" y="926189"/>
                  <a:pt x="790832" y="942665"/>
                </a:cubicBezTo>
                <a:cubicBezTo>
                  <a:pt x="786713" y="971497"/>
                  <a:pt x="786845" y="1001265"/>
                  <a:pt x="778476" y="1029162"/>
                </a:cubicBezTo>
                <a:cubicBezTo>
                  <a:pt x="774209" y="1043387"/>
                  <a:pt x="763270" y="1054824"/>
                  <a:pt x="753762" y="1066233"/>
                </a:cubicBezTo>
                <a:cubicBezTo>
                  <a:pt x="737267" y="1086027"/>
                  <a:pt x="704822" y="1117216"/>
                  <a:pt x="679622" y="1128016"/>
                </a:cubicBezTo>
                <a:cubicBezTo>
                  <a:pt x="664352" y="1134560"/>
                  <a:pt x="579408" y="1150531"/>
                  <a:pt x="568411" y="1152730"/>
                </a:cubicBezTo>
                <a:cubicBezTo>
                  <a:pt x="486033" y="1148611"/>
                  <a:pt x="403447" y="1147518"/>
                  <a:pt x="321276" y="1140373"/>
                </a:cubicBezTo>
                <a:cubicBezTo>
                  <a:pt x="308300" y="1139245"/>
                  <a:pt x="294376" y="1136153"/>
                  <a:pt x="284205" y="1128016"/>
                </a:cubicBezTo>
                <a:cubicBezTo>
                  <a:pt x="264588" y="1112323"/>
                  <a:pt x="253382" y="1076781"/>
                  <a:pt x="247135" y="1053876"/>
                </a:cubicBezTo>
                <a:cubicBezTo>
                  <a:pt x="220745" y="957112"/>
                  <a:pt x="224761" y="969054"/>
                  <a:pt x="210065" y="880881"/>
                </a:cubicBezTo>
                <a:cubicBezTo>
                  <a:pt x="214184" y="761432"/>
                  <a:pt x="215404" y="641848"/>
                  <a:pt x="222422" y="522535"/>
                </a:cubicBezTo>
                <a:cubicBezTo>
                  <a:pt x="223655" y="501569"/>
                  <a:pt x="228743" y="480868"/>
                  <a:pt x="234778" y="460752"/>
                </a:cubicBezTo>
                <a:cubicBezTo>
                  <a:pt x="241152" y="439506"/>
                  <a:pt x="252969" y="420168"/>
                  <a:pt x="259492" y="398968"/>
                </a:cubicBezTo>
                <a:cubicBezTo>
                  <a:pt x="269481" y="366505"/>
                  <a:pt x="275967" y="333065"/>
                  <a:pt x="284205" y="300114"/>
                </a:cubicBezTo>
                <a:cubicBezTo>
                  <a:pt x="288324" y="283638"/>
                  <a:pt x="288967" y="265877"/>
                  <a:pt x="296562" y="250687"/>
                </a:cubicBezTo>
                <a:cubicBezTo>
                  <a:pt x="313038" y="217736"/>
                  <a:pt x="325554" y="182486"/>
                  <a:pt x="345989" y="151833"/>
                </a:cubicBezTo>
                <a:cubicBezTo>
                  <a:pt x="362465" y="127119"/>
                  <a:pt x="386023" y="105870"/>
                  <a:pt x="395416" y="77692"/>
                </a:cubicBezTo>
                <a:cubicBezTo>
                  <a:pt x="399535" y="65335"/>
                  <a:pt x="401948" y="52272"/>
                  <a:pt x="407773" y="40622"/>
                </a:cubicBezTo>
                <a:cubicBezTo>
                  <a:pt x="414414" y="27339"/>
                  <a:pt x="439127" y="16835"/>
                  <a:pt x="432486" y="3552"/>
                </a:cubicBezTo>
                <a:cubicBezTo>
                  <a:pt x="426661" y="-8098"/>
                  <a:pt x="407940" y="12330"/>
                  <a:pt x="395416" y="15908"/>
                </a:cubicBezTo>
                <a:cubicBezTo>
                  <a:pt x="379087" y="20573"/>
                  <a:pt x="362318" y="23599"/>
                  <a:pt x="345989" y="28265"/>
                </a:cubicBezTo>
                <a:cubicBezTo>
                  <a:pt x="333465" y="31843"/>
                  <a:pt x="320722" y="35114"/>
                  <a:pt x="308919" y="40622"/>
                </a:cubicBezTo>
                <a:cubicBezTo>
                  <a:pt x="258842" y="63991"/>
                  <a:pt x="213063" y="97287"/>
                  <a:pt x="160638" y="114762"/>
                </a:cubicBezTo>
                <a:cubicBezTo>
                  <a:pt x="135924" y="123000"/>
                  <a:pt x="60708" y="143160"/>
                  <a:pt x="86497" y="139476"/>
                </a:cubicBezTo>
                <a:cubicBezTo>
                  <a:pt x="213798" y="121290"/>
                  <a:pt x="133543" y="136756"/>
                  <a:pt x="259492" y="102406"/>
                </a:cubicBezTo>
                <a:cubicBezTo>
                  <a:pt x="306008" y="89720"/>
                  <a:pt x="336039" y="86233"/>
                  <a:pt x="383059" y="65335"/>
                </a:cubicBezTo>
                <a:cubicBezTo>
                  <a:pt x="396630" y="59303"/>
                  <a:pt x="406847" y="47264"/>
                  <a:pt x="420130" y="40622"/>
                </a:cubicBezTo>
                <a:cubicBezTo>
                  <a:pt x="522443" y="-10534"/>
                  <a:pt x="388038" y="74373"/>
                  <a:pt x="494270" y="3552"/>
                </a:cubicBezTo>
                <a:cubicBezTo>
                  <a:pt x="499049" y="46561"/>
                  <a:pt x="502135" y="145095"/>
                  <a:pt x="531340" y="188903"/>
                </a:cubicBezTo>
                <a:cubicBezTo>
                  <a:pt x="547816" y="213616"/>
                  <a:pt x="556054" y="246567"/>
                  <a:pt x="580767" y="263043"/>
                </a:cubicBezTo>
                <a:cubicBezTo>
                  <a:pt x="627531" y="294219"/>
                  <a:pt x="607337" y="277256"/>
                  <a:pt x="642551" y="31247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7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Rain Squall | This rain squall formed over North Stradbr… | Flickr">
            <a:extLst>
              <a:ext uri="{FF2B5EF4-FFF2-40B4-BE49-F238E27FC236}">
                <a16:creationId xmlns:a16="http://schemas.microsoft.com/office/drawing/2014/main" id="{A542168A-7F6A-F8EE-F6A8-FD8D9C940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r="2032" b="8649"/>
          <a:stretch/>
        </p:blipFill>
        <p:spPr bwMode="auto">
          <a:xfrm>
            <a:off x="0" y="0"/>
            <a:ext cx="100213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E5A39-0757-D7E9-A213-419DBF13647C}"/>
              </a:ext>
            </a:extLst>
          </p:cNvPr>
          <p:cNvSpPr txBox="1"/>
          <p:nvPr/>
        </p:nvSpPr>
        <p:spPr>
          <a:xfrm>
            <a:off x="10309005" y="5213285"/>
            <a:ext cx="17511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Precipitation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(rain, snow, hail)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96C52F0-78CE-F0A0-5699-4658A829D7BE}"/>
              </a:ext>
            </a:extLst>
          </p:cNvPr>
          <p:cNvSpPr/>
          <p:nvPr/>
        </p:nvSpPr>
        <p:spPr>
          <a:xfrm rot="10800000">
            <a:off x="10677973" y="1276639"/>
            <a:ext cx="1013254" cy="3043314"/>
          </a:xfrm>
          <a:custGeom>
            <a:avLst/>
            <a:gdLst>
              <a:gd name="connsiteX0" fmla="*/ 864973 w 1013254"/>
              <a:gd name="connsiteY0" fmla="*/ 3030957 h 3043314"/>
              <a:gd name="connsiteX1" fmla="*/ 766119 w 1013254"/>
              <a:gd name="connsiteY1" fmla="*/ 3043314 h 3043314"/>
              <a:gd name="connsiteX2" fmla="*/ 432486 w 1013254"/>
              <a:gd name="connsiteY2" fmla="*/ 3030957 h 3043314"/>
              <a:gd name="connsiteX3" fmla="*/ 345989 w 1013254"/>
              <a:gd name="connsiteY3" fmla="*/ 3006243 h 3043314"/>
              <a:gd name="connsiteX4" fmla="*/ 259492 w 1013254"/>
              <a:gd name="connsiteY4" fmla="*/ 2956816 h 3043314"/>
              <a:gd name="connsiteX5" fmla="*/ 185351 w 1013254"/>
              <a:gd name="connsiteY5" fmla="*/ 2882676 h 3043314"/>
              <a:gd name="connsiteX6" fmla="*/ 135924 w 1013254"/>
              <a:gd name="connsiteY6" fmla="*/ 2808535 h 3043314"/>
              <a:gd name="connsiteX7" fmla="*/ 61784 w 1013254"/>
              <a:gd name="connsiteY7" fmla="*/ 2647897 h 3043314"/>
              <a:gd name="connsiteX8" fmla="*/ 61784 w 1013254"/>
              <a:gd name="connsiteY8" fmla="*/ 2215411 h 3043314"/>
              <a:gd name="connsiteX9" fmla="*/ 86497 w 1013254"/>
              <a:gd name="connsiteY9" fmla="*/ 2128914 h 3043314"/>
              <a:gd name="connsiteX10" fmla="*/ 172995 w 1013254"/>
              <a:gd name="connsiteY10" fmla="*/ 1980633 h 3043314"/>
              <a:gd name="connsiteX11" fmla="*/ 210065 w 1013254"/>
              <a:gd name="connsiteY11" fmla="*/ 1943562 h 3043314"/>
              <a:gd name="connsiteX12" fmla="*/ 284205 w 1013254"/>
              <a:gd name="connsiteY12" fmla="*/ 1906492 h 3043314"/>
              <a:gd name="connsiteX13" fmla="*/ 321276 w 1013254"/>
              <a:gd name="connsiteY13" fmla="*/ 1881779 h 3043314"/>
              <a:gd name="connsiteX14" fmla="*/ 407773 w 1013254"/>
              <a:gd name="connsiteY14" fmla="*/ 1844708 h 3043314"/>
              <a:gd name="connsiteX15" fmla="*/ 518984 w 1013254"/>
              <a:gd name="connsiteY15" fmla="*/ 1819995 h 3043314"/>
              <a:gd name="connsiteX16" fmla="*/ 556054 w 1013254"/>
              <a:gd name="connsiteY16" fmla="*/ 1807638 h 3043314"/>
              <a:gd name="connsiteX17" fmla="*/ 667265 w 1013254"/>
              <a:gd name="connsiteY17" fmla="*/ 1782925 h 3043314"/>
              <a:gd name="connsiteX18" fmla="*/ 926757 w 1013254"/>
              <a:gd name="connsiteY18" fmla="*/ 1795281 h 3043314"/>
              <a:gd name="connsiteX19" fmla="*/ 988540 w 1013254"/>
              <a:gd name="connsiteY19" fmla="*/ 1869422 h 3043314"/>
              <a:gd name="connsiteX20" fmla="*/ 1013254 w 1013254"/>
              <a:gd name="connsiteY20" fmla="*/ 1943562 h 3043314"/>
              <a:gd name="connsiteX21" fmla="*/ 988540 w 1013254"/>
              <a:gd name="connsiteY21" fmla="*/ 2079487 h 3043314"/>
              <a:gd name="connsiteX22" fmla="*/ 914400 w 1013254"/>
              <a:gd name="connsiteY22" fmla="*/ 2153627 h 3043314"/>
              <a:gd name="connsiteX23" fmla="*/ 803189 w 1013254"/>
              <a:gd name="connsiteY23" fmla="*/ 2277195 h 3043314"/>
              <a:gd name="connsiteX24" fmla="*/ 766119 w 1013254"/>
              <a:gd name="connsiteY24" fmla="*/ 2301908 h 3043314"/>
              <a:gd name="connsiteX25" fmla="*/ 716692 w 1013254"/>
              <a:gd name="connsiteY25" fmla="*/ 2314265 h 3043314"/>
              <a:gd name="connsiteX26" fmla="*/ 679622 w 1013254"/>
              <a:gd name="connsiteY26" fmla="*/ 2338979 h 3043314"/>
              <a:gd name="connsiteX27" fmla="*/ 407773 w 1013254"/>
              <a:gd name="connsiteY27" fmla="*/ 2338979 h 3043314"/>
              <a:gd name="connsiteX28" fmla="*/ 296562 w 1013254"/>
              <a:gd name="connsiteY28" fmla="*/ 2264838 h 3043314"/>
              <a:gd name="connsiteX29" fmla="*/ 259492 w 1013254"/>
              <a:gd name="connsiteY29" fmla="*/ 2240125 h 3043314"/>
              <a:gd name="connsiteX30" fmla="*/ 222422 w 1013254"/>
              <a:gd name="connsiteY30" fmla="*/ 2203054 h 3043314"/>
              <a:gd name="connsiteX31" fmla="*/ 160638 w 1013254"/>
              <a:gd name="connsiteY31" fmla="*/ 2153627 h 3043314"/>
              <a:gd name="connsiteX32" fmla="*/ 111211 w 1013254"/>
              <a:gd name="connsiteY32" fmla="*/ 2091843 h 3043314"/>
              <a:gd name="connsiteX33" fmla="*/ 74140 w 1013254"/>
              <a:gd name="connsiteY33" fmla="*/ 2054773 h 3043314"/>
              <a:gd name="connsiteX34" fmla="*/ 61784 w 1013254"/>
              <a:gd name="connsiteY34" fmla="*/ 2017703 h 3043314"/>
              <a:gd name="connsiteX35" fmla="*/ 37070 w 1013254"/>
              <a:gd name="connsiteY35" fmla="*/ 1968276 h 3043314"/>
              <a:gd name="connsiteX36" fmla="*/ 12357 w 1013254"/>
              <a:gd name="connsiteY36" fmla="*/ 1869422 h 3043314"/>
              <a:gd name="connsiteX37" fmla="*/ 0 w 1013254"/>
              <a:gd name="connsiteY37" fmla="*/ 1819995 h 3043314"/>
              <a:gd name="connsiteX38" fmla="*/ 12357 w 1013254"/>
              <a:gd name="connsiteY38" fmla="*/ 1288654 h 3043314"/>
              <a:gd name="connsiteX39" fmla="*/ 37070 w 1013254"/>
              <a:gd name="connsiteY39" fmla="*/ 1226870 h 3043314"/>
              <a:gd name="connsiteX40" fmla="*/ 98854 w 1013254"/>
              <a:gd name="connsiteY40" fmla="*/ 1140373 h 3043314"/>
              <a:gd name="connsiteX41" fmla="*/ 308919 w 1013254"/>
              <a:gd name="connsiteY41" fmla="*/ 967379 h 3043314"/>
              <a:gd name="connsiteX42" fmla="*/ 358346 w 1013254"/>
              <a:gd name="connsiteY42" fmla="*/ 930308 h 3043314"/>
              <a:gd name="connsiteX43" fmla="*/ 395416 w 1013254"/>
              <a:gd name="connsiteY43" fmla="*/ 893238 h 3043314"/>
              <a:gd name="connsiteX44" fmla="*/ 444843 w 1013254"/>
              <a:gd name="connsiteY44" fmla="*/ 868525 h 3043314"/>
              <a:gd name="connsiteX45" fmla="*/ 556054 w 1013254"/>
              <a:gd name="connsiteY45" fmla="*/ 819097 h 3043314"/>
              <a:gd name="connsiteX46" fmla="*/ 766119 w 1013254"/>
              <a:gd name="connsiteY46" fmla="*/ 856168 h 3043314"/>
              <a:gd name="connsiteX47" fmla="*/ 778476 w 1013254"/>
              <a:gd name="connsiteY47" fmla="*/ 893238 h 3043314"/>
              <a:gd name="connsiteX48" fmla="*/ 790832 w 1013254"/>
              <a:gd name="connsiteY48" fmla="*/ 942665 h 3043314"/>
              <a:gd name="connsiteX49" fmla="*/ 778476 w 1013254"/>
              <a:gd name="connsiteY49" fmla="*/ 1029162 h 3043314"/>
              <a:gd name="connsiteX50" fmla="*/ 753762 w 1013254"/>
              <a:gd name="connsiteY50" fmla="*/ 1066233 h 3043314"/>
              <a:gd name="connsiteX51" fmla="*/ 679622 w 1013254"/>
              <a:gd name="connsiteY51" fmla="*/ 1128016 h 3043314"/>
              <a:gd name="connsiteX52" fmla="*/ 568411 w 1013254"/>
              <a:gd name="connsiteY52" fmla="*/ 1152730 h 3043314"/>
              <a:gd name="connsiteX53" fmla="*/ 321276 w 1013254"/>
              <a:gd name="connsiteY53" fmla="*/ 1140373 h 3043314"/>
              <a:gd name="connsiteX54" fmla="*/ 284205 w 1013254"/>
              <a:gd name="connsiteY54" fmla="*/ 1128016 h 3043314"/>
              <a:gd name="connsiteX55" fmla="*/ 247135 w 1013254"/>
              <a:gd name="connsiteY55" fmla="*/ 1053876 h 3043314"/>
              <a:gd name="connsiteX56" fmla="*/ 210065 w 1013254"/>
              <a:gd name="connsiteY56" fmla="*/ 880881 h 3043314"/>
              <a:gd name="connsiteX57" fmla="*/ 222422 w 1013254"/>
              <a:gd name="connsiteY57" fmla="*/ 522535 h 3043314"/>
              <a:gd name="connsiteX58" fmla="*/ 234778 w 1013254"/>
              <a:gd name="connsiteY58" fmla="*/ 460752 h 3043314"/>
              <a:gd name="connsiteX59" fmla="*/ 259492 w 1013254"/>
              <a:gd name="connsiteY59" fmla="*/ 398968 h 3043314"/>
              <a:gd name="connsiteX60" fmla="*/ 284205 w 1013254"/>
              <a:gd name="connsiteY60" fmla="*/ 300114 h 3043314"/>
              <a:gd name="connsiteX61" fmla="*/ 296562 w 1013254"/>
              <a:gd name="connsiteY61" fmla="*/ 250687 h 3043314"/>
              <a:gd name="connsiteX62" fmla="*/ 345989 w 1013254"/>
              <a:gd name="connsiteY62" fmla="*/ 151833 h 3043314"/>
              <a:gd name="connsiteX63" fmla="*/ 395416 w 1013254"/>
              <a:gd name="connsiteY63" fmla="*/ 77692 h 3043314"/>
              <a:gd name="connsiteX64" fmla="*/ 407773 w 1013254"/>
              <a:gd name="connsiteY64" fmla="*/ 40622 h 3043314"/>
              <a:gd name="connsiteX65" fmla="*/ 432486 w 1013254"/>
              <a:gd name="connsiteY65" fmla="*/ 3552 h 3043314"/>
              <a:gd name="connsiteX66" fmla="*/ 395416 w 1013254"/>
              <a:gd name="connsiteY66" fmla="*/ 15908 h 3043314"/>
              <a:gd name="connsiteX67" fmla="*/ 345989 w 1013254"/>
              <a:gd name="connsiteY67" fmla="*/ 28265 h 3043314"/>
              <a:gd name="connsiteX68" fmla="*/ 308919 w 1013254"/>
              <a:gd name="connsiteY68" fmla="*/ 40622 h 3043314"/>
              <a:gd name="connsiteX69" fmla="*/ 160638 w 1013254"/>
              <a:gd name="connsiteY69" fmla="*/ 114762 h 3043314"/>
              <a:gd name="connsiteX70" fmla="*/ 86497 w 1013254"/>
              <a:gd name="connsiteY70" fmla="*/ 139476 h 3043314"/>
              <a:gd name="connsiteX71" fmla="*/ 259492 w 1013254"/>
              <a:gd name="connsiteY71" fmla="*/ 102406 h 3043314"/>
              <a:gd name="connsiteX72" fmla="*/ 383059 w 1013254"/>
              <a:gd name="connsiteY72" fmla="*/ 65335 h 3043314"/>
              <a:gd name="connsiteX73" fmla="*/ 420130 w 1013254"/>
              <a:gd name="connsiteY73" fmla="*/ 40622 h 3043314"/>
              <a:gd name="connsiteX74" fmla="*/ 494270 w 1013254"/>
              <a:gd name="connsiteY74" fmla="*/ 3552 h 3043314"/>
              <a:gd name="connsiteX75" fmla="*/ 531340 w 1013254"/>
              <a:gd name="connsiteY75" fmla="*/ 188903 h 3043314"/>
              <a:gd name="connsiteX76" fmla="*/ 580767 w 1013254"/>
              <a:gd name="connsiteY76" fmla="*/ 263043 h 3043314"/>
              <a:gd name="connsiteX77" fmla="*/ 642551 w 1013254"/>
              <a:gd name="connsiteY77" fmla="*/ 312470 h 30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13254" h="3043314">
                <a:moveTo>
                  <a:pt x="864973" y="3030957"/>
                </a:moveTo>
                <a:cubicBezTo>
                  <a:pt x="832022" y="3035076"/>
                  <a:pt x="799327" y="3043314"/>
                  <a:pt x="766119" y="3043314"/>
                </a:cubicBezTo>
                <a:cubicBezTo>
                  <a:pt x="654832" y="3043314"/>
                  <a:pt x="543542" y="3038122"/>
                  <a:pt x="432486" y="3030957"/>
                </a:cubicBezTo>
                <a:cubicBezTo>
                  <a:pt x="420182" y="3030163"/>
                  <a:pt x="361007" y="3012679"/>
                  <a:pt x="345989" y="3006243"/>
                </a:cubicBezTo>
                <a:cubicBezTo>
                  <a:pt x="324380" y="2996982"/>
                  <a:pt x="278751" y="2973935"/>
                  <a:pt x="259492" y="2956816"/>
                </a:cubicBezTo>
                <a:cubicBezTo>
                  <a:pt x="233370" y="2933596"/>
                  <a:pt x="204738" y="2911756"/>
                  <a:pt x="185351" y="2882676"/>
                </a:cubicBezTo>
                <a:cubicBezTo>
                  <a:pt x="168875" y="2857962"/>
                  <a:pt x="149207" y="2835101"/>
                  <a:pt x="135924" y="2808535"/>
                </a:cubicBezTo>
                <a:cubicBezTo>
                  <a:pt x="76577" y="2689842"/>
                  <a:pt x="100179" y="2743887"/>
                  <a:pt x="61784" y="2647897"/>
                </a:cubicBezTo>
                <a:cubicBezTo>
                  <a:pt x="37607" y="2454485"/>
                  <a:pt x="41550" y="2529045"/>
                  <a:pt x="61784" y="2215411"/>
                </a:cubicBezTo>
                <a:cubicBezTo>
                  <a:pt x="62494" y="2204408"/>
                  <a:pt x="80124" y="2142934"/>
                  <a:pt x="86497" y="2128914"/>
                </a:cubicBezTo>
                <a:cubicBezTo>
                  <a:pt x="116715" y="2062435"/>
                  <a:pt x="129706" y="2031137"/>
                  <a:pt x="172995" y="1980633"/>
                </a:cubicBezTo>
                <a:cubicBezTo>
                  <a:pt x="184368" y="1967365"/>
                  <a:pt x="195525" y="1953256"/>
                  <a:pt x="210065" y="1943562"/>
                </a:cubicBezTo>
                <a:cubicBezTo>
                  <a:pt x="233055" y="1928235"/>
                  <a:pt x="260052" y="1919910"/>
                  <a:pt x="284205" y="1906492"/>
                </a:cubicBezTo>
                <a:cubicBezTo>
                  <a:pt x="297187" y="1899280"/>
                  <a:pt x="308382" y="1889147"/>
                  <a:pt x="321276" y="1881779"/>
                </a:cubicBezTo>
                <a:cubicBezTo>
                  <a:pt x="348781" y="1866062"/>
                  <a:pt x="376967" y="1852409"/>
                  <a:pt x="407773" y="1844708"/>
                </a:cubicBezTo>
                <a:cubicBezTo>
                  <a:pt x="509704" y="1819226"/>
                  <a:pt x="430185" y="1845367"/>
                  <a:pt x="518984" y="1819995"/>
                </a:cubicBezTo>
                <a:cubicBezTo>
                  <a:pt x="531508" y="1816417"/>
                  <a:pt x="543339" y="1810464"/>
                  <a:pt x="556054" y="1807638"/>
                </a:cubicBezTo>
                <a:cubicBezTo>
                  <a:pt x="686547" y="1778639"/>
                  <a:pt x="583810" y="1810742"/>
                  <a:pt x="667265" y="1782925"/>
                </a:cubicBezTo>
                <a:cubicBezTo>
                  <a:pt x="753762" y="1787044"/>
                  <a:pt x="841340" y="1781045"/>
                  <a:pt x="926757" y="1795281"/>
                </a:cubicBezTo>
                <a:cubicBezTo>
                  <a:pt x="940724" y="1797609"/>
                  <a:pt x="982691" y="1856261"/>
                  <a:pt x="988540" y="1869422"/>
                </a:cubicBezTo>
                <a:cubicBezTo>
                  <a:pt x="999120" y="1893227"/>
                  <a:pt x="1013254" y="1943562"/>
                  <a:pt x="1013254" y="1943562"/>
                </a:cubicBezTo>
                <a:cubicBezTo>
                  <a:pt x="1005016" y="1988870"/>
                  <a:pt x="1008148" y="2037819"/>
                  <a:pt x="988540" y="2079487"/>
                </a:cubicBezTo>
                <a:cubicBezTo>
                  <a:pt x="973658" y="2111110"/>
                  <a:pt x="935370" y="2125667"/>
                  <a:pt x="914400" y="2153627"/>
                </a:cubicBezTo>
                <a:cubicBezTo>
                  <a:pt x="882494" y="2196168"/>
                  <a:pt x="847541" y="2247628"/>
                  <a:pt x="803189" y="2277195"/>
                </a:cubicBezTo>
                <a:cubicBezTo>
                  <a:pt x="790832" y="2285433"/>
                  <a:pt x="779769" y="2296058"/>
                  <a:pt x="766119" y="2301908"/>
                </a:cubicBezTo>
                <a:cubicBezTo>
                  <a:pt x="750509" y="2308598"/>
                  <a:pt x="733168" y="2310146"/>
                  <a:pt x="716692" y="2314265"/>
                </a:cubicBezTo>
                <a:cubicBezTo>
                  <a:pt x="704335" y="2322503"/>
                  <a:pt x="693711" y="2334283"/>
                  <a:pt x="679622" y="2338979"/>
                </a:cubicBezTo>
                <a:cubicBezTo>
                  <a:pt x="598994" y="2365855"/>
                  <a:pt x="475926" y="2343238"/>
                  <a:pt x="407773" y="2338979"/>
                </a:cubicBezTo>
                <a:lnTo>
                  <a:pt x="296562" y="2264838"/>
                </a:lnTo>
                <a:cubicBezTo>
                  <a:pt x="284205" y="2256600"/>
                  <a:pt x="269993" y="2250626"/>
                  <a:pt x="259492" y="2240125"/>
                </a:cubicBezTo>
                <a:cubicBezTo>
                  <a:pt x="247135" y="2227768"/>
                  <a:pt x="235573" y="2214562"/>
                  <a:pt x="222422" y="2203054"/>
                </a:cubicBezTo>
                <a:cubicBezTo>
                  <a:pt x="202574" y="2185687"/>
                  <a:pt x="179287" y="2172276"/>
                  <a:pt x="160638" y="2153627"/>
                </a:cubicBezTo>
                <a:cubicBezTo>
                  <a:pt x="141989" y="2134978"/>
                  <a:pt x="128578" y="2111691"/>
                  <a:pt x="111211" y="2091843"/>
                </a:cubicBezTo>
                <a:cubicBezTo>
                  <a:pt x="99703" y="2078692"/>
                  <a:pt x="86497" y="2067130"/>
                  <a:pt x="74140" y="2054773"/>
                </a:cubicBezTo>
                <a:cubicBezTo>
                  <a:pt x="70021" y="2042416"/>
                  <a:pt x="66915" y="2029675"/>
                  <a:pt x="61784" y="2017703"/>
                </a:cubicBezTo>
                <a:cubicBezTo>
                  <a:pt x="54528" y="2000772"/>
                  <a:pt x="42895" y="1985751"/>
                  <a:pt x="37070" y="1968276"/>
                </a:cubicBezTo>
                <a:cubicBezTo>
                  <a:pt x="26329" y="1936054"/>
                  <a:pt x="20595" y="1902373"/>
                  <a:pt x="12357" y="1869422"/>
                </a:cubicBezTo>
                <a:lnTo>
                  <a:pt x="0" y="1819995"/>
                </a:lnTo>
                <a:cubicBezTo>
                  <a:pt x="4119" y="1642881"/>
                  <a:pt x="1306" y="1465471"/>
                  <a:pt x="12357" y="1288654"/>
                </a:cubicBezTo>
                <a:cubicBezTo>
                  <a:pt x="13741" y="1266516"/>
                  <a:pt x="27150" y="1246709"/>
                  <a:pt x="37070" y="1226870"/>
                </a:cubicBezTo>
                <a:cubicBezTo>
                  <a:pt x="44589" y="1211832"/>
                  <a:pt x="92561" y="1147366"/>
                  <a:pt x="98854" y="1140373"/>
                </a:cubicBezTo>
                <a:cubicBezTo>
                  <a:pt x="180793" y="1049330"/>
                  <a:pt x="195729" y="1050385"/>
                  <a:pt x="308919" y="967379"/>
                </a:cubicBezTo>
                <a:cubicBezTo>
                  <a:pt x="325527" y="955200"/>
                  <a:pt x="343783" y="944871"/>
                  <a:pt x="358346" y="930308"/>
                </a:cubicBezTo>
                <a:cubicBezTo>
                  <a:pt x="370703" y="917951"/>
                  <a:pt x="381196" y="903395"/>
                  <a:pt x="395416" y="893238"/>
                </a:cubicBezTo>
                <a:cubicBezTo>
                  <a:pt x="410405" y="882531"/>
                  <a:pt x="428741" y="877471"/>
                  <a:pt x="444843" y="868525"/>
                </a:cubicBezTo>
                <a:cubicBezTo>
                  <a:pt x="532297" y="819939"/>
                  <a:pt x="475473" y="839243"/>
                  <a:pt x="556054" y="819097"/>
                </a:cubicBezTo>
                <a:cubicBezTo>
                  <a:pt x="579762" y="820790"/>
                  <a:pt x="723102" y="802396"/>
                  <a:pt x="766119" y="856168"/>
                </a:cubicBezTo>
                <a:cubicBezTo>
                  <a:pt x="774256" y="866339"/>
                  <a:pt x="774898" y="880714"/>
                  <a:pt x="778476" y="893238"/>
                </a:cubicBezTo>
                <a:cubicBezTo>
                  <a:pt x="783141" y="909567"/>
                  <a:pt x="786713" y="926189"/>
                  <a:pt x="790832" y="942665"/>
                </a:cubicBezTo>
                <a:cubicBezTo>
                  <a:pt x="786713" y="971497"/>
                  <a:pt x="786845" y="1001265"/>
                  <a:pt x="778476" y="1029162"/>
                </a:cubicBezTo>
                <a:cubicBezTo>
                  <a:pt x="774209" y="1043387"/>
                  <a:pt x="763270" y="1054824"/>
                  <a:pt x="753762" y="1066233"/>
                </a:cubicBezTo>
                <a:cubicBezTo>
                  <a:pt x="737267" y="1086027"/>
                  <a:pt x="704822" y="1117216"/>
                  <a:pt x="679622" y="1128016"/>
                </a:cubicBezTo>
                <a:cubicBezTo>
                  <a:pt x="664352" y="1134560"/>
                  <a:pt x="579408" y="1150531"/>
                  <a:pt x="568411" y="1152730"/>
                </a:cubicBezTo>
                <a:cubicBezTo>
                  <a:pt x="486033" y="1148611"/>
                  <a:pt x="403447" y="1147518"/>
                  <a:pt x="321276" y="1140373"/>
                </a:cubicBezTo>
                <a:cubicBezTo>
                  <a:pt x="308300" y="1139245"/>
                  <a:pt x="294376" y="1136153"/>
                  <a:pt x="284205" y="1128016"/>
                </a:cubicBezTo>
                <a:cubicBezTo>
                  <a:pt x="264588" y="1112323"/>
                  <a:pt x="253382" y="1076781"/>
                  <a:pt x="247135" y="1053876"/>
                </a:cubicBezTo>
                <a:cubicBezTo>
                  <a:pt x="220745" y="957112"/>
                  <a:pt x="224761" y="969054"/>
                  <a:pt x="210065" y="880881"/>
                </a:cubicBezTo>
                <a:cubicBezTo>
                  <a:pt x="214184" y="761432"/>
                  <a:pt x="215404" y="641848"/>
                  <a:pt x="222422" y="522535"/>
                </a:cubicBezTo>
                <a:cubicBezTo>
                  <a:pt x="223655" y="501569"/>
                  <a:pt x="228743" y="480868"/>
                  <a:pt x="234778" y="460752"/>
                </a:cubicBezTo>
                <a:cubicBezTo>
                  <a:pt x="241152" y="439506"/>
                  <a:pt x="252969" y="420168"/>
                  <a:pt x="259492" y="398968"/>
                </a:cubicBezTo>
                <a:cubicBezTo>
                  <a:pt x="269481" y="366505"/>
                  <a:pt x="275967" y="333065"/>
                  <a:pt x="284205" y="300114"/>
                </a:cubicBezTo>
                <a:cubicBezTo>
                  <a:pt x="288324" y="283638"/>
                  <a:pt x="288967" y="265877"/>
                  <a:pt x="296562" y="250687"/>
                </a:cubicBezTo>
                <a:cubicBezTo>
                  <a:pt x="313038" y="217736"/>
                  <a:pt x="325554" y="182486"/>
                  <a:pt x="345989" y="151833"/>
                </a:cubicBezTo>
                <a:cubicBezTo>
                  <a:pt x="362465" y="127119"/>
                  <a:pt x="386023" y="105870"/>
                  <a:pt x="395416" y="77692"/>
                </a:cubicBezTo>
                <a:cubicBezTo>
                  <a:pt x="399535" y="65335"/>
                  <a:pt x="401948" y="52272"/>
                  <a:pt x="407773" y="40622"/>
                </a:cubicBezTo>
                <a:cubicBezTo>
                  <a:pt x="414414" y="27339"/>
                  <a:pt x="439127" y="16835"/>
                  <a:pt x="432486" y="3552"/>
                </a:cubicBezTo>
                <a:cubicBezTo>
                  <a:pt x="426661" y="-8098"/>
                  <a:pt x="407940" y="12330"/>
                  <a:pt x="395416" y="15908"/>
                </a:cubicBezTo>
                <a:cubicBezTo>
                  <a:pt x="379087" y="20573"/>
                  <a:pt x="362318" y="23599"/>
                  <a:pt x="345989" y="28265"/>
                </a:cubicBezTo>
                <a:cubicBezTo>
                  <a:pt x="333465" y="31843"/>
                  <a:pt x="320722" y="35114"/>
                  <a:pt x="308919" y="40622"/>
                </a:cubicBezTo>
                <a:cubicBezTo>
                  <a:pt x="258842" y="63991"/>
                  <a:pt x="213063" y="97287"/>
                  <a:pt x="160638" y="114762"/>
                </a:cubicBezTo>
                <a:cubicBezTo>
                  <a:pt x="135924" y="123000"/>
                  <a:pt x="60708" y="143160"/>
                  <a:pt x="86497" y="139476"/>
                </a:cubicBezTo>
                <a:cubicBezTo>
                  <a:pt x="213798" y="121290"/>
                  <a:pt x="133543" y="136756"/>
                  <a:pt x="259492" y="102406"/>
                </a:cubicBezTo>
                <a:cubicBezTo>
                  <a:pt x="306008" y="89720"/>
                  <a:pt x="336039" y="86233"/>
                  <a:pt x="383059" y="65335"/>
                </a:cubicBezTo>
                <a:cubicBezTo>
                  <a:pt x="396630" y="59303"/>
                  <a:pt x="406847" y="47264"/>
                  <a:pt x="420130" y="40622"/>
                </a:cubicBezTo>
                <a:cubicBezTo>
                  <a:pt x="522443" y="-10534"/>
                  <a:pt x="388038" y="74373"/>
                  <a:pt x="494270" y="3552"/>
                </a:cubicBezTo>
                <a:cubicBezTo>
                  <a:pt x="499049" y="46561"/>
                  <a:pt x="502135" y="145095"/>
                  <a:pt x="531340" y="188903"/>
                </a:cubicBezTo>
                <a:cubicBezTo>
                  <a:pt x="547816" y="213616"/>
                  <a:pt x="556054" y="246567"/>
                  <a:pt x="580767" y="263043"/>
                </a:cubicBezTo>
                <a:cubicBezTo>
                  <a:pt x="627531" y="294219"/>
                  <a:pt x="607337" y="277256"/>
                  <a:pt x="642551" y="31247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6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256</Words>
  <Application>Microsoft Macintosh PowerPoint</Application>
  <PresentationFormat>Widescreen</PresentationFormat>
  <Paragraphs>62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94</cp:revision>
  <dcterms:created xsi:type="dcterms:W3CDTF">2023-09-23T08:38:28Z</dcterms:created>
  <dcterms:modified xsi:type="dcterms:W3CDTF">2024-04-10T02:13:05Z</dcterms:modified>
</cp:coreProperties>
</file>