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304" r:id="rId2"/>
    <p:sldId id="323" r:id="rId3"/>
    <p:sldId id="314" r:id="rId4"/>
    <p:sldId id="317" r:id="rId5"/>
    <p:sldId id="318" r:id="rId6"/>
    <p:sldId id="319" r:id="rId7"/>
    <p:sldId id="316" r:id="rId8"/>
    <p:sldId id="315" r:id="rId9"/>
    <p:sldId id="321" r:id="rId10"/>
    <p:sldId id="322" r:id="rId11"/>
    <p:sldId id="320" r:id="rId12"/>
    <p:sldId id="324" r:id="rId13"/>
    <p:sldId id="325" r:id="rId14"/>
    <p:sldId id="32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84"/>
    <p:restoredTop sz="95680"/>
  </p:normalViewPr>
  <p:slideViewPr>
    <p:cSldViewPr snapToGrid="0">
      <p:cViewPr varScale="1">
        <p:scale>
          <a:sx n="75" d="100"/>
          <a:sy n="75" d="100"/>
        </p:scale>
        <p:origin x="19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14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32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66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49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563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31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649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601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84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61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842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well (ocean) - Wikipedia">
            <a:extLst>
              <a:ext uri="{FF2B5EF4-FFF2-40B4-BE49-F238E27FC236}">
                <a16:creationId xmlns:a16="http://schemas.microsoft.com/office/drawing/2014/main" id="{A5BC971D-9BEA-77FE-62A9-B4E3BAD5A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A766F2-A71E-DC0A-DCBB-31DB06292C61}"/>
              </a:ext>
            </a:extLst>
          </p:cNvPr>
          <p:cNvSpPr txBox="1"/>
          <p:nvPr/>
        </p:nvSpPr>
        <p:spPr>
          <a:xfrm>
            <a:off x="8398213" y="562321"/>
            <a:ext cx="37937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Explain how the properties of waves are shaped by weather patterns, natural formations and artificial structures, e.g. interference patterns, fetch, wave sets.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</a:b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‘9. </a:t>
            </a: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That’s just swell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94A3F4-55C7-6296-2D7B-4B7AB3D7F389}"/>
              </a:ext>
            </a:extLst>
          </p:cNvPr>
          <p:cNvSpPr txBox="1"/>
          <p:nvPr/>
        </p:nvSpPr>
        <p:spPr>
          <a:xfrm>
            <a:off x="334099" y="2211532"/>
            <a:ext cx="25175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Biggest wave in a set?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098" name="Picture 2" descr="This is real | Surfing waves, Surfing, Waves">
            <a:extLst>
              <a:ext uri="{FF2B5EF4-FFF2-40B4-BE49-F238E27FC236}">
                <a16:creationId xmlns:a16="http://schemas.microsoft.com/office/drawing/2014/main" id="{E88F7121-794F-DEA0-A30E-C5A3DF6D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700"/>
            <a:ext cx="9144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868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st extreme 'rogue wave' on record confirmed in North Pacific Ocean | UK  News | Sky News">
            <a:extLst>
              <a:ext uri="{FF2B5EF4-FFF2-40B4-BE49-F238E27FC236}">
                <a16:creationId xmlns:a16="http://schemas.microsoft.com/office/drawing/2014/main" id="{F7B8FBCD-88B9-F22E-DABF-70BA47C05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8B5200-7061-6D33-D449-6708E7BB9E20}"/>
              </a:ext>
            </a:extLst>
          </p:cNvPr>
          <p:cNvSpPr txBox="1"/>
          <p:nvPr/>
        </p:nvSpPr>
        <p:spPr>
          <a:xfrm>
            <a:off x="245852" y="4783864"/>
            <a:ext cx="117002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cs typeface="Arial Narrow" panose="020B0604020202020204" pitchFamily="34" charset="0"/>
              </a:rPr>
              <a:t>Rogue waves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cs typeface="Arial Narrow" panose="020B0604020202020204" pitchFamily="34" charset="0"/>
              </a:rPr>
              <a:t>(the constructive interference of 2 very big wave crests)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13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Cell | Reefs Vs. Waves">
            <a:extLst>
              <a:ext uri="{FF2B5EF4-FFF2-40B4-BE49-F238E27FC236}">
                <a16:creationId xmlns:a16="http://schemas.microsoft.com/office/drawing/2014/main" id="{4993AA29-5ED4-575B-E35C-BEC7077C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B35542-8AB0-FC4B-48FE-C22458DDDD09}"/>
              </a:ext>
            </a:extLst>
          </p:cNvPr>
          <p:cNvSpPr txBox="1"/>
          <p:nvPr/>
        </p:nvSpPr>
        <p:spPr>
          <a:xfrm>
            <a:off x="-123988" y="4398981"/>
            <a:ext cx="10197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Waves are also shaped by 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natural formations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0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C8D894-837C-835D-2DCC-3600EEB6DA48}"/>
              </a:ext>
            </a:extLst>
          </p:cNvPr>
          <p:cNvSpPr txBox="1"/>
          <p:nvPr/>
        </p:nvSpPr>
        <p:spPr>
          <a:xfrm>
            <a:off x="278969" y="2151727"/>
            <a:ext cx="25495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…and by 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artificial structures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124" name="Picture 4" descr="Rock and Concrete Sea Wall | Foley Contracting">
            <a:extLst>
              <a:ext uri="{FF2B5EF4-FFF2-40B4-BE49-F238E27FC236}">
                <a16:creationId xmlns:a16="http://schemas.microsoft.com/office/drawing/2014/main" id="{9340C7C5-CCA1-EDE6-BB53-839C9D2D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58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well (ocean) - Wikipedia">
            <a:extLst>
              <a:ext uri="{FF2B5EF4-FFF2-40B4-BE49-F238E27FC236}">
                <a16:creationId xmlns:a16="http://schemas.microsoft.com/office/drawing/2014/main" id="{A5BC971D-9BEA-77FE-62A9-B4E3BAD5A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A766F2-A71E-DC0A-DCBB-31DB06292C61}"/>
              </a:ext>
            </a:extLst>
          </p:cNvPr>
          <p:cNvSpPr txBox="1"/>
          <p:nvPr/>
        </p:nvSpPr>
        <p:spPr>
          <a:xfrm>
            <a:off x="8398213" y="562321"/>
            <a:ext cx="37937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Explain how the properties of waves are shaped by weather patterns, natural formations and artificial structures, e.g. interference patterns, fetch, wave sets.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</a:b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‘9. </a:t>
            </a: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That’s just swell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paper with text and images&#10;&#10;Description automatically generated">
            <a:extLst>
              <a:ext uri="{FF2B5EF4-FFF2-40B4-BE49-F238E27FC236}">
                <a16:creationId xmlns:a16="http://schemas.microsoft.com/office/drawing/2014/main" id="{8F0F2A34-9B24-54C0-7B6F-C03615406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63" y="347133"/>
            <a:ext cx="4617623" cy="61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3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C8D894-837C-835D-2DCC-3600EEB6DA48}"/>
              </a:ext>
            </a:extLst>
          </p:cNvPr>
          <p:cNvSpPr txBox="1"/>
          <p:nvPr/>
        </p:nvSpPr>
        <p:spPr>
          <a:xfrm>
            <a:off x="1345769" y="555401"/>
            <a:ext cx="9500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Waves are shaped by 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weather patterns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13B2801D-A8F2-3FF3-72F2-4D062734C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82" y="2355745"/>
            <a:ext cx="5805124" cy="3285641"/>
          </a:xfrm>
          <a:prstGeom prst="rect">
            <a:avLst/>
          </a:prstGeom>
        </p:spPr>
      </p:pic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C406E366-71A0-3330-3AE1-ABA8038A1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654" y="2355745"/>
            <a:ext cx="5886362" cy="32856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9C6439-11EC-D2C9-FE04-16EED7E3339C}"/>
              </a:ext>
            </a:extLst>
          </p:cNvPr>
          <p:cNvSpPr txBox="1"/>
          <p:nvPr/>
        </p:nvSpPr>
        <p:spPr>
          <a:xfrm>
            <a:off x="1540286" y="5810599"/>
            <a:ext cx="321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Waves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0B5955-5B1A-8F71-EBE4-56D3F0F87F83}"/>
              </a:ext>
            </a:extLst>
          </p:cNvPr>
          <p:cNvSpPr txBox="1"/>
          <p:nvPr/>
        </p:nvSpPr>
        <p:spPr>
          <a:xfrm>
            <a:off x="7632915" y="5810599"/>
            <a:ext cx="321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Wind (same time)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9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A7EA77-FB7F-2C66-BCBD-23E127E701A0}"/>
              </a:ext>
            </a:extLst>
          </p:cNvPr>
          <p:cNvSpPr txBox="1"/>
          <p:nvPr/>
        </p:nvSpPr>
        <p:spPr>
          <a:xfrm>
            <a:off x="336889" y="251549"/>
            <a:ext cx="3727110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Remember…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wind-driven waves grow in size depending on 3 factors: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chemeClr val="bg1"/>
              </a:solidFill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Wind…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chemeClr val="bg1"/>
              </a:solidFill>
              <a:cs typeface="Arial Narrow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Strength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chemeClr val="bg1"/>
                </a:solidFill>
                <a:cs typeface="Arial Narrow" panose="020B0604020202020204" pitchFamily="34" charset="0"/>
              </a:rPr>
              <a:t>Duration 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chemeClr val="bg1"/>
                </a:solidFill>
                <a:cs typeface="Arial Narrow" panose="020B0604020202020204" pitchFamily="34" charset="0"/>
              </a:rPr>
              <a:t>Fetch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2050" name="Picture 2" descr="The biggest waves in the world">
            <a:extLst>
              <a:ext uri="{FF2B5EF4-FFF2-40B4-BE49-F238E27FC236}">
                <a16:creationId xmlns:a16="http://schemas.microsoft.com/office/drawing/2014/main" id="{4762B414-A2BD-07FC-22F7-C53EF4E7A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r="14879"/>
          <a:stretch/>
        </p:blipFill>
        <p:spPr bwMode="auto">
          <a:xfrm>
            <a:off x="4063999" y="0"/>
            <a:ext cx="8128001" cy="684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7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A7EA77-FB7F-2C66-BCBD-23E127E701A0}"/>
              </a:ext>
            </a:extLst>
          </p:cNvPr>
          <p:cNvSpPr txBox="1"/>
          <p:nvPr/>
        </p:nvSpPr>
        <p:spPr>
          <a:xfrm>
            <a:off x="812800" y="2505670"/>
            <a:ext cx="372711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Once they’ve been made, waves travel towards the coast</a:t>
            </a:r>
            <a:endParaRPr lang="en-US" sz="3200" dirty="0">
              <a:solidFill>
                <a:schemeClr val="bg1"/>
              </a:solidFill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76D55-92EE-6136-FC53-21EC797D7DB2}"/>
              </a:ext>
            </a:extLst>
          </p:cNvPr>
          <p:cNvSpPr/>
          <p:nvPr/>
        </p:nvSpPr>
        <p:spPr>
          <a:xfrm>
            <a:off x="5344160" y="0"/>
            <a:ext cx="684784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ocalsurf.com - Southern California Surf Forecast - Powered By Solspot.com:  Ocean Science 101: SoCal's North Pacific Swell Window">
            <a:extLst>
              <a:ext uri="{FF2B5EF4-FFF2-40B4-BE49-F238E27FC236}">
                <a16:creationId xmlns:a16="http://schemas.microsoft.com/office/drawing/2014/main" id="{86A084C4-E6F6-F375-518A-D32CF118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260" y="481698"/>
            <a:ext cx="4980940" cy="58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13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A7EA77-FB7F-2C66-BCBD-23E127E701A0}"/>
              </a:ext>
            </a:extLst>
          </p:cNvPr>
          <p:cNvSpPr txBox="1"/>
          <p:nvPr/>
        </p:nvSpPr>
        <p:spPr>
          <a:xfrm>
            <a:off x="804250" y="2869137"/>
            <a:ext cx="37271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cs typeface="Arial Narrow" panose="020B0604020202020204" pitchFamily="34" charset="0"/>
              </a:rPr>
              <a:t>Some waves travel faster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chemeClr val="bg1"/>
              </a:solidFill>
              <a:cs typeface="Arial Narrow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76D55-92EE-6136-FC53-21EC797D7DB2}"/>
              </a:ext>
            </a:extLst>
          </p:cNvPr>
          <p:cNvSpPr/>
          <p:nvPr/>
        </p:nvSpPr>
        <p:spPr>
          <a:xfrm>
            <a:off x="5344160" y="0"/>
            <a:ext cx="684784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re Tides Waves? | William &amp; Mary">
            <a:extLst>
              <a:ext uri="{FF2B5EF4-FFF2-40B4-BE49-F238E27FC236}">
                <a16:creationId xmlns:a16="http://schemas.microsoft.com/office/drawing/2014/main" id="{95CB6ECE-070D-5083-04C7-F03F25913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4" r="15996" b="25893"/>
          <a:stretch/>
        </p:blipFill>
        <p:spPr bwMode="auto">
          <a:xfrm>
            <a:off x="5708542" y="836801"/>
            <a:ext cx="5873056" cy="494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02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A7EA77-FB7F-2C66-BCBD-23E127E701A0}"/>
              </a:ext>
            </a:extLst>
          </p:cNvPr>
          <p:cNvSpPr txBox="1"/>
          <p:nvPr/>
        </p:nvSpPr>
        <p:spPr>
          <a:xfrm>
            <a:off x="408924" y="1604996"/>
            <a:ext cx="200881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cs typeface="Arial Narrow" panose="020B0604020202020204" pitchFamily="34" charset="0"/>
              </a:rPr>
              <a:t>The faster waves eventually overtake the slower waves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026" name="Picture 2" descr="What is a rogue wave?">
            <a:extLst>
              <a:ext uri="{FF2B5EF4-FFF2-40B4-BE49-F238E27FC236}">
                <a16:creationId xmlns:a16="http://schemas.microsoft.com/office/drawing/2014/main" id="{86F3BC8E-650B-2AD6-6FED-A9749B9B4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7"/>
          <a:stretch/>
        </p:blipFill>
        <p:spPr bwMode="auto">
          <a:xfrm>
            <a:off x="3000215" y="0"/>
            <a:ext cx="9191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7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94A3F4-55C7-6296-2D7B-4B7AB3D7F389}"/>
              </a:ext>
            </a:extLst>
          </p:cNvPr>
          <p:cNvSpPr txBox="1"/>
          <p:nvPr/>
        </p:nvSpPr>
        <p:spPr>
          <a:xfrm>
            <a:off x="1046093" y="302501"/>
            <a:ext cx="100998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Wave interference patterns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2389B-6B6B-E883-9AC8-C039998ED02E}"/>
              </a:ext>
            </a:extLst>
          </p:cNvPr>
          <p:cNvSpPr/>
          <p:nvPr/>
        </p:nvSpPr>
        <p:spPr>
          <a:xfrm>
            <a:off x="0" y="1318164"/>
            <a:ext cx="12192000" cy="55398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onstructive Interference - Wave Interference, Types, Explanation, and FAQs">
            <a:extLst>
              <a:ext uri="{FF2B5EF4-FFF2-40B4-BE49-F238E27FC236}">
                <a16:creationId xmlns:a16="http://schemas.microsoft.com/office/drawing/2014/main" id="{EE5128B0-B497-DFB3-4709-E383B9486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/>
          <a:stretch/>
        </p:blipFill>
        <p:spPr bwMode="auto">
          <a:xfrm>
            <a:off x="1985010" y="1760220"/>
            <a:ext cx="822198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94A3F4-55C7-6296-2D7B-4B7AB3D7F389}"/>
              </a:ext>
            </a:extLst>
          </p:cNvPr>
          <p:cNvSpPr txBox="1"/>
          <p:nvPr/>
        </p:nvSpPr>
        <p:spPr>
          <a:xfrm>
            <a:off x="892036" y="459836"/>
            <a:ext cx="100998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Thus, waves arrive in 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SETS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9218" name="Picture 2" descr="Why Do Waves Come in Sets?">
            <a:extLst>
              <a:ext uri="{FF2B5EF4-FFF2-40B4-BE49-F238E27FC236}">
                <a16:creationId xmlns:a16="http://schemas.microsoft.com/office/drawing/2014/main" id="{570BFA0B-AC0D-6D84-FB18-9FBF0E08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5498"/>
            <a:ext cx="12191999" cy="538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6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94A3F4-55C7-6296-2D7B-4B7AB3D7F389}"/>
              </a:ext>
            </a:extLst>
          </p:cNvPr>
          <p:cNvSpPr txBox="1"/>
          <p:nvPr/>
        </p:nvSpPr>
        <p:spPr>
          <a:xfrm>
            <a:off x="1171005" y="211862"/>
            <a:ext cx="100998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Average number of waves in a set?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3074" name="Picture 2" descr="The importance of swell period in surfing">
            <a:extLst>
              <a:ext uri="{FF2B5EF4-FFF2-40B4-BE49-F238E27FC236}">
                <a16:creationId xmlns:a16="http://schemas.microsoft.com/office/drawing/2014/main" id="{D7CAA675-E79A-BF57-1CEF-D0435A0DB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0" b="16384"/>
          <a:stretch/>
        </p:blipFill>
        <p:spPr bwMode="auto">
          <a:xfrm>
            <a:off x="0" y="1071965"/>
            <a:ext cx="12192000" cy="578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797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</TotalTime>
  <Words>208</Words>
  <Application>Microsoft Macintosh PowerPoint</Application>
  <PresentationFormat>Widescreen</PresentationFormat>
  <Paragraphs>45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405</cp:revision>
  <dcterms:created xsi:type="dcterms:W3CDTF">2023-09-23T08:38:28Z</dcterms:created>
  <dcterms:modified xsi:type="dcterms:W3CDTF">2024-04-10T21:07:02Z</dcterms:modified>
</cp:coreProperties>
</file>